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9" r:id="rId1"/>
    <p:sldMasterId id="2147487959" r:id="rId2"/>
    <p:sldMasterId id="2147488033" r:id="rId3"/>
  </p:sldMasterIdLst>
  <p:notesMasterIdLst>
    <p:notesMasterId r:id="rId32"/>
  </p:notesMasterIdLst>
  <p:sldIdLst>
    <p:sldId id="562" r:id="rId4"/>
    <p:sldId id="421" r:id="rId5"/>
    <p:sldId id="696" r:id="rId6"/>
    <p:sldId id="697" r:id="rId7"/>
    <p:sldId id="698" r:id="rId8"/>
    <p:sldId id="699" r:id="rId9"/>
    <p:sldId id="701" r:id="rId10"/>
    <p:sldId id="702" r:id="rId11"/>
    <p:sldId id="703" r:id="rId12"/>
    <p:sldId id="704" r:id="rId13"/>
    <p:sldId id="705" r:id="rId14"/>
    <p:sldId id="706" r:id="rId15"/>
    <p:sldId id="707" r:id="rId16"/>
    <p:sldId id="708" r:id="rId17"/>
    <p:sldId id="709" r:id="rId18"/>
    <p:sldId id="717" r:id="rId19"/>
    <p:sldId id="711" r:id="rId20"/>
    <p:sldId id="718" r:id="rId21"/>
    <p:sldId id="713" r:id="rId22"/>
    <p:sldId id="545" r:id="rId23"/>
    <p:sldId id="422" r:id="rId24"/>
    <p:sldId id="5413" r:id="rId25"/>
    <p:sldId id="5454" r:id="rId26"/>
    <p:sldId id="3899" r:id="rId27"/>
    <p:sldId id="3901" r:id="rId28"/>
    <p:sldId id="3907" r:id="rId29"/>
    <p:sldId id="3903" r:id="rId30"/>
    <p:sldId id="3908"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FF99"/>
    <a:srgbClr val="FFCC66"/>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202" autoAdjust="0"/>
    <p:restoredTop sz="90888" autoAdjust="0"/>
  </p:normalViewPr>
  <p:slideViewPr>
    <p:cSldViewPr>
      <p:cViewPr varScale="1">
        <p:scale>
          <a:sx n="78" d="100"/>
          <a:sy n="78" d="100"/>
        </p:scale>
        <p:origin x="888" y="11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65B3A6-A626-4234-BEB8-81418E266991}" type="datetimeFigureOut">
              <a:rPr lang="en-US" smtClean="0"/>
              <a:t>4/9/2023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7952F9-AE52-48CF-A9AD-D4218A5891FD}" type="slidenum">
              <a:rPr lang="en-US" smtClean="0"/>
              <a:t>‹#›</a:t>
            </a:fld>
            <a:endParaRPr lang="en-US"/>
          </a:p>
        </p:txBody>
      </p:sp>
    </p:spTree>
    <p:extLst>
      <p:ext uri="{BB962C8B-B14F-4D97-AF65-F5344CB8AC3E}">
        <p14:creationId xmlns:p14="http://schemas.microsoft.com/office/powerpoint/2010/main" val="3017779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4:notes"/>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p>
            <a:pPr>
              <a:buSzPts val="1400"/>
            </a:pPr>
            <a:endParaRPr dirty="0"/>
          </a:p>
        </p:txBody>
      </p:sp>
      <p:sp>
        <p:nvSpPr>
          <p:cNvPr id="133" name="Google Shape;133;p14: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62B461C-9218-420E-B2FE-5C5FA5368401}" type="datetimeFigureOut">
              <a:rPr lang="en-US">
                <a:solidFill>
                  <a:prstClr val="black">
                    <a:tint val="75000"/>
                  </a:prstClr>
                </a:solidFill>
              </a:rPr>
              <a:pPr>
                <a:defRPr/>
              </a:pPr>
              <a:t>4/9/2023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EA2DA15-1749-4F65-83DC-E741A8E08BD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41591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2A2B20E-CC80-495C-9DAC-60E8642E45DF}" type="datetimeFigureOut">
              <a:rPr lang="en-US">
                <a:solidFill>
                  <a:prstClr val="black">
                    <a:tint val="75000"/>
                  </a:prstClr>
                </a:solidFill>
              </a:rPr>
              <a:pPr>
                <a:defRPr/>
              </a:pPr>
              <a:t>4/9/2023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DDA05C1-D7DB-4117-AB17-22A7EE6DFA4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2121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5"/>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5"/>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4E6F417-5F2C-46EF-9976-575B7AF253DE}" type="datetimeFigureOut">
              <a:rPr lang="en-US">
                <a:solidFill>
                  <a:prstClr val="black">
                    <a:tint val="75000"/>
                  </a:prstClr>
                </a:solidFill>
              </a:rPr>
              <a:pPr>
                <a:defRPr/>
              </a:pPr>
              <a:t>4/9/2023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49BF3F9-17C5-419F-9314-AAF5DCF95AB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156623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084388" y="-395288"/>
            <a:ext cx="4978400" cy="5749926"/>
            <a:chOff x="1313" y="-249"/>
            <a:chExt cx="3136" cy="3622"/>
          </a:xfrm>
        </p:grpSpPr>
        <p:sp>
          <p:nvSpPr>
            <p:cNvPr id="5" name="Arc 3"/>
            <p:cNvSpPr>
              <a:spLocks/>
            </p:cNvSpPr>
            <p:nvPr/>
          </p:nvSpPr>
          <p:spPr bwMode="auto">
            <a:xfrm rot="18900000">
              <a:off x="1313" y="-249"/>
              <a:ext cx="3136" cy="3135"/>
            </a:xfrm>
            <a:custGeom>
              <a:avLst/>
              <a:gdLst>
                <a:gd name="G0" fmla="+- 7 0 0"/>
                <a:gd name="G1" fmla="+- 21600 0 0"/>
                <a:gd name="G2" fmla="+- 21600 0 0"/>
                <a:gd name="T0" fmla="*/ 0 w 21607"/>
                <a:gd name="T1" fmla="*/ 0 h 21600"/>
                <a:gd name="T2" fmla="*/ 21607 w 21607"/>
                <a:gd name="T3" fmla="*/ 21593 h 21600"/>
                <a:gd name="T4" fmla="*/ 7 w 21607"/>
                <a:gd name="T5" fmla="*/ 21600 h 21600"/>
              </a:gdLst>
              <a:ahLst/>
              <a:cxnLst>
                <a:cxn ang="0">
                  <a:pos x="T0" y="T1"/>
                </a:cxn>
                <a:cxn ang="0">
                  <a:pos x="T2" y="T3"/>
                </a:cxn>
                <a:cxn ang="0">
                  <a:pos x="T4" y="T5"/>
                </a:cxn>
              </a:cxnLst>
              <a:rect l="0" t="0" r="r" b="b"/>
              <a:pathLst>
                <a:path w="21607" h="21600" fill="none" extrusionOk="0">
                  <a:moveTo>
                    <a:pt x="0" y="0"/>
                  </a:moveTo>
                  <a:cubicBezTo>
                    <a:pt x="2" y="0"/>
                    <a:pt x="4" y="-1"/>
                    <a:pt x="7" y="0"/>
                  </a:cubicBezTo>
                  <a:cubicBezTo>
                    <a:pt x="11933" y="0"/>
                    <a:pt x="21603" y="9666"/>
                    <a:pt x="21606" y="21593"/>
                  </a:cubicBezTo>
                </a:path>
                <a:path w="21607" h="21600" stroke="0" extrusionOk="0">
                  <a:moveTo>
                    <a:pt x="0" y="0"/>
                  </a:moveTo>
                  <a:cubicBezTo>
                    <a:pt x="2" y="0"/>
                    <a:pt x="4" y="-1"/>
                    <a:pt x="7" y="0"/>
                  </a:cubicBezTo>
                  <a:cubicBezTo>
                    <a:pt x="11933" y="0"/>
                    <a:pt x="21603" y="9666"/>
                    <a:pt x="21606" y="21593"/>
                  </a:cubicBezTo>
                  <a:lnTo>
                    <a:pt x="7" y="21600"/>
                  </a:lnTo>
                  <a:close/>
                </a:path>
              </a:pathLst>
            </a:custGeom>
            <a:solidFill>
              <a:schemeClr val="accent1"/>
            </a:solidFill>
            <a:ln w="9525" cap="rnd">
              <a:noFill/>
              <a:round/>
              <a:headEnd type="none" w="sm" len="sm"/>
              <a:tailEnd type="none" w="sm" len="sm"/>
            </a:ln>
            <a:effectLst/>
          </p:spPr>
          <p:txBody>
            <a:bodyPr wrap="none" anchor="ctr"/>
            <a:lstStyle/>
            <a:p>
              <a:pPr algn="ctr">
                <a:defRPr/>
              </a:pPr>
              <a:endParaRPr kumimoji="1" lang="zh-TW" altLang="en-US">
                <a:cs typeface="+mn-cs"/>
              </a:endParaRPr>
            </a:p>
          </p:txBody>
        </p:sp>
        <p:sp>
          <p:nvSpPr>
            <p:cNvPr id="6" name="Arc 4"/>
            <p:cNvSpPr>
              <a:spLocks/>
            </p:cNvSpPr>
            <p:nvPr/>
          </p:nvSpPr>
          <p:spPr bwMode="auto">
            <a:xfrm rot="18900000">
              <a:off x="1349" y="-162"/>
              <a:ext cx="3037" cy="3056"/>
            </a:xfrm>
            <a:custGeom>
              <a:avLst/>
              <a:gdLst>
                <a:gd name="G0" fmla="+- 0 0 0"/>
                <a:gd name="G1" fmla="+- 21053 0 0"/>
                <a:gd name="G2" fmla="+- 21600 0 0"/>
                <a:gd name="T0" fmla="*/ 4831 w 20922"/>
                <a:gd name="T1" fmla="*/ 0 h 21053"/>
                <a:gd name="T2" fmla="*/ 20922 w 20922"/>
                <a:gd name="T3" fmla="*/ 15685 h 21053"/>
                <a:gd name="T4" fmla="*/ 0 w 20922"/>
                <a:gd name="T5" fmla="*/ 21053 h 21053"/>
              </a:gdLst>
              <a:ahLst/>
              <a:cxnLst>
                <a:cxn ang="0">
                  <a:pos x="T0" y="T1"/>
                </a:cxn>
                <a:cxn ang="0">
                  <a:pos x="T2" y="T3"/>
                </a:cxn>
                <a:cxn ang="0">
                  <a:pos x="T4" y="T5"/>
                </a:cxn>
              </a:cxnLst>
              <a:rect l="0" t="0" r="r" b="b"/>
              <a:pathLst>
                <a:path w="20922" h="21053" fill="none" extrusionOk="0">
                  <a:moveTo>
                    <a:pt x="4830" y="0"/>
                  </a:moveTo>
                  <a:cubicBezTo>
                    <a:pt x="12706" y="1807"/>
                    <a:pt x="18914" y="7858"/>
                    <a:pt x="20922" y="15684"/>
                  </a:cubicBezTo>
                </a:path>
                <a:path w="20922" h="21053" stroke="0" extrusionOk="0">
                  <a:moveTo>
                    <a:pt x="4830" y="0"/>
                  </a:moveTo>
                  <a:cubicBezTo>
                    <a:pt x="12706" y="1807"/>
                    <a:pt x="18914" y="7858"/>
                    <a:pt x="20922" y="15684"/>
                  </a:cubicBezTo>
                  <a:lnTo>
                    <a:pt x="0" y="21053"/>
                  </a:lnTo>
                  <a:close/>
                </a:path>
              </a:pathLst>
            </a:custGeom>
            <a:solidFill>
              <a:schemeClr val="folHlink"/>
            </a:solidFill>
            <a:ln w="9525" cap="rnd">
              <a:noFill/>
              <a:round/>
              <a:headEnd type="none" w="sm" len="sm"/>
              <a:tailEnd type="none" w="sm" len="sm"/>
            </a:ln>
            <a:effectLst/>
          </p:spPr>
          <p:txBody>
            <a:bodyPr wrap="none" anchor="ctr"/>
            <a:lstStyle/>
            <a:p>
              <a:pPr algn="ctr">
                <a:defRPr/>
              </a:pPr>
              <a:endParaRPr kumimoji="1" lang="zh-TW" altLang="en-US">
                <a:cs typeface="+mn-cs"/>
              </a:endParaRPr>
            </a:p>
          </p:txBody>
        </p:sp>
        <p:sp>
          <p:nvSpPr>
            <p:cNvPr id="7" name="Arc 5"/>
            <p:cNvSpPr>
              <a:spLocks/>
            </p:cNvSpPr>
            <p:nvPr/>
          </p:nvSpPr>
          <p:spPr bwMode="auto">
            <a:xfrm rot="18900000">
              <a:off x="1474" y="162"/>
              <a:ext cx="2752" cy="2792"/>
            </a:xfrm>
            <a:custGeom>
              <a:avLst/>
              <a:gdLst>
                <a:gd name="G0" fmla="+- 0 0 0"/>
                <a:gd name="G1" fmla="+- 19239 0 0"/>
                <a:gd name="G2" fmla="+- 21600 0 0"/>
                <a:gd name="T0" fmla="*/ 9819 w 18966"/>
                <a:gd name="T1" fmla="*/ 0 h 19239"/>
                <a:gd name="T2" fmla="*/ 18966 w 18966"/>
                <a:gd name="T3" fmla="*/ 8902 h 19239"/>
                <a:gd name="T4" fmla="*/ 0 w 18966"/>
                <a:gd name="T5" fmla="*/ 19239 h 19239"/>
              </a:gdLst>
              <a:ahLst/>
              <a:cxnLst>
                <a:cxn ang="0">
                  <a:pos x="T0" y="T1"/>
                </a:cxn>
                <a:cxn ang="0">
                  <a:pos x="T2" y="T3"/>
                </a:cxn>
                <a:cxn ang="0">
                  <a:pos x="T4" y="T5"/>
                </a:cxn>
              </a:cxnLst>
              <a:rect l="0" t="0" r="r" b="b"/>
              <a:pathLst>
                <a:path w="18966" h="19239" fill="none" extrusionOk="0">
                  <a:moveTo>
                    <a:pt x="9819" y="-1"/>
                  </a:moveTo>
                  <a:cubicBezTo>
                    <a:pt x="13695" y="1978"/>
                    <a:pt x="16883" y="5080"/>
                    <a:pt x="18965" y="8902"/>
                  </a:cubicBezTo>
                </a:path>
                <a:path w="18966" h="19239" stroke="0" extrusionOk="0">
                  <a:moveTo>
                    <a:pt x="9819" y="-1"/>
                  </a:moveTo>
                  <a:cubicBezTo>
                    <a:pt x="13695" y="1978"/>
                    <a:pt x="16883" y="5080"/>
                    <a:pt x="18965" y="8902"/>
                  </a:cubicBezTo>
                  <a:lnTo>
                    <a:pt x="0" y="19239"/>
                  </a:lnTo>
                  <a:close/>
                </a:path>
              </a:pathLst>
            </a:custGeom>
            <a:solidFill>
              <a:schemeClr val="hlink"/>
            </a:solidFill>
            <a:ln w="9525" cap="rnd">
              <a:noFill/>
              <a:round/>
              <a:headEnd type="none" w="sm" len="sm"/>
              <a:tailEnd type="none" w="sm" len="sm"/>
            </a:ln>
            <a:effectLst/>
          </p:spPr>
          <p:txBody>
            <a:bodyPr wrap="none" anchor="ctr"/>
            <a:lstStyle/>
            <a:p>
              <a:pPr algn="ctr">
                <a:defRPr/>
              </a:pPr>
              <a:endParaRPr kumimoji="1" lang="zh-TW" altLang="en-US">
                <a:cs typeface="+mn-cs"/>
              </a:endParaRPr>
            </a:p>
          </p:txBody>
        </p:sp>
        <p:sp>
          <p:nvSpPr>
            <p:cNvPr id="8" name="Arc 6"/>
            <p:cNvSpPr>
              <a:spLocks/>
            </p:cNvSpPr>
            <p:nvPr/>
          </p:nvSpPr>
          <p:spPr bwMode="auto">
            <a:xfrm rot="18900000">
              <a:off x="1678" y="510"/>
              <a:ext cx="2432" cy="2498"/>
            </a:xfrm>
            <a:custGeom>
              <a:avLst/>
              <a:gdLst>
                <a:gd name="G0" fmla="+- 0 0 0"/>
                <a:gd name="G1" fmla="+- 17212 0 0"/>
                <a:gd name="G2" fmla="+- 21600 0 0"/>
                <a:gd name="T0" fmla="*/ 13050 w 16754"/>
                <a:gd name="T1" fmla="*/ 0 h 17212"/>
                <a:gd name="T2" fmla="*/ 16754 w 16754"/>
                <a:gd name="T3" fmla="*/ 3579 h 17212"/>
                <a:gd name="T4" fmla="*/ 0 w 16754"/>
                <a:gd name="T5" fmla="*/ 17212 h 17212"/>
              </a:gdLst>
              <a:ahLst/>
              <a:cxnLst>
                <a:cxn ang="0">
                  <a:pos x="T0" y="T1"/>
                </a:cxn>
                <a:cxn ang="0">
                  <a:pos x="T2" y="T3"/>
                </a:cxn>
                <a:cxn ang="0">
                  <a:pos x="T4" y="T5"/>
                </a:cxn>
              </a:cxnLst>
              <a:rect l="0" t="0" r="r" b="b"/>
              <a:pathLst>
                <a:path w="16754" h="17212" fill="none" extrusionOk="0">
                  <a:moveTo>
                    <a:pt x="13050" y="-1"/>
                  </a:moveTo>
                  <a:cubicBezTo>
                    <a:pt x="14423" y="1040"/>
                    <a:pt x="15666" y="2242"/>
                    <a:pt x="16754" y="3578"/>
                  </a:cubicBezTo>
                </a:path>
                <a:path w="16754" h="17212" stroke="0" extrusionOk="0">
                  <a:moveTo>
                    <a:pt x="13050" y="-1"/>
                  </a:moveTo>
                  <a:cubicBezTo>
                    <a:pt x="14423" y="1040"/>
                    <a:pt x="15666" y="2242"/>
                    <a:pt x="16754" y="3578"/>
                  </a:cubicBezTo>
                  <a:lnTo>
                    <a:pt x="0" y="17212"/>
                  </a:lnTo>
                  <a:close/>
                </a:path>
              </a:pathLst>
            </a:custGeom>
            <a:solidFill>
              <a:schemeClr val="accent2"/>
            </a:solidFill>
            <a:ln w="9525" cap="rnd">
              <a:noFill/>
              <a:round/>
              <a:headEnd type="none" w="sm" len="sm"/>
              <a:tailEnd type="none" w="sm" len="sm"/>
            </a:ln>
            <a:effectLst/>
          </p:spPr>
          <p:txBody>
            <a:bodyPr wrap="none" anchor="ctr"/>
            <a:lstStyle/>
            <a:p>
              <a:pPr algn="ctr">
                <a:defRPr/>
              </a:pPr>
              <a:endParaRPr kumimoji="1" lang="zh-TW" altLang="en-US">
                <a:cs typeface="+mn-cs"/>
              </a:endParaRPr>
            </a:p>
          </p:txBody>
        </p:sp>
        <p:sp>
          <p:nvSpPr>
            <p:cNvPr id="9" name="Arc 7"/>
            <p:cNvSpPr>
              <a:spLocks/>
            </p:cNvSpPr>
            <p:nvPr/>
          </p:nvSpPr>
          <p:spPr bwMode="auto">
            <a:xfrm rot="18900000">
              <a:off x="1446" y="57"/>
              <a:ext cx="2900" cy="29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accent1"/>
                </a:gs>
                <a:gs pos="100000">
                  <a:schemeClr val="bg1"/>
                </a:gs>
              </a:gsLst>
              <a:lin ang="5400000" scaled="1"/>
            </a:gradFill>
            <a:ln w="9525" cap="rnd">
              <a:noFill/>
              <a:round/>
              <a:headEnd type="none" w="sm" len="sm"/>
              <a:tailEnd type="none" w="sm" len="sm"/>
            </a:ln>
            <a:effectLst/>
          </p:spPr>
          <p:txBody>
            <a:bodyPr wrap="none" anchor="ctr"/>
            <a:lstStyle/>
            <a:p>
              <a:pPr algn="ctr">
                <a:defRPr/>
              </a:pPr>
              <a:endParaRPr kumimoji="1" lang="zh-TW" altLang="en-US">
                <a:cs typeface="+mn-cs"/>
              </a:endParaRPr>
            </a:p>
          </p:txBody>
        </p:sp>
        <p:sp>
          <p:nvSpPr>
            <p:cNvPr id="10" name="Arc 8"/>
            <p:cNvSpPr>
              <a:spLocks/>
            </p:cNvSpPr>
            <p:nvPr/>
          </p:nvSpPr>
          <p:spPr bwMode="auto">
            <a:xfrm rot="18900000">
              <a:off x="1478" y="137"/>
              <a:ext cx="2809" cy="2826"/>
            </a:xfrm>
            <a:custGeom>
              <a:avLst/>
              <a:gdLst>
                <a:gd name="G0" fmla="+- 0 0 0"/>
                <a:gd name="G1" fmla="+- 21052 0 0"/>
                <a:gd name="G2" fmla="+- 21600 0 0"/>
                <a:gd name="T0" fmla="*/ 4833 w 20924"/>
                <a:gd name="T1" fmla="*/ 0 h 21052"/>
                <a:gd name="T2" fmla="*/ 20924 w 20924"/>
                <a:gd name="T3" fmla="*/ 15689 h 21052"/>
                <a:gd name="T4" fmla="*/ 0 w 20924"/>
                <a:gd name="T5" fmla="*/ 21052 h 21052"/>
              </a:gdLst>
              <a:ahLst/>
              <a:cxnLst>
                <a:cxn ang="0">
                  <a:pos x="T0" y="T1"/>
                </a:cxn>
                <a:cxn ang="0">
                  <a:pos x="T2" y="T3"/>
                </a:cxn>
                <a:cxn ang="0">
                  <a:pos x="T4" y="T5"/>
                </a:cxn>
              </a:cxnLst>
              <a:rect l="0" t="0" r="r" b="b"/>
              <a:pathLst>
                <a:path w="20924" h="21052" fill="none" extrusionOk="0">
                  <a:moveTo>
                    <a:pt x="4833" y="-1"/>
                  </a:moveTo>
                  <a:cubicBezTo>
                    <a:pt x="12709" y="1807"/>
                    <a:pt x="18917" y="7861"/>
                    <a:pt x="20923" y="15689"/>
                  </a:cubicBezTo>
                </a:path>
                <a:path w="20924" h="21052" stroke="0" extrusionOk="0">
                  <a:moveTo>
                    <a:pt x="4833" y="-1"/>
                  </a:moveTo>
                  <a:cubicBezTo>
                    <a:pt x="12709" y="1807"/>
                    <a:pt x="18917" y="7861"/>
                    <a:pt x="20923" y="15689"/>
                  </a:cubicBezTo>
                  <a:lnTo>
                    <a:pt x="0" y="21052"/>
                  </a:lnTo>
                  <a:close/>
                </a:path>
              </a:pathLst>
            </a:custGeom>
            <a:gradFill rotWithShape="0">
              <a:gsLst>
                <a:gs pos="0">
                  <a:schemeClr val="folHlink"/>
                </a:gs>
                <a:gs pos="100000">
                  <a:schemeClr val="bg1"/>
                </a:gs>
              </a:gsLst>
              <a:lin ang="5400000" scaled="1"/>
            </a:gradFill>
            <a:ln w="9525" cap="rnd">
              <a:noFill/>
              <a:round/>
              <a:headEnd type="none" w="sm" len="sm"/>
              <a:tailEnd type="none" w="sm" len="sm"/>
            </a:ln>
            <a:effectLst/>
          </p:spPr>
          <p:txBody>
            <a:bodyPr wrap="none" anchor="ctr"/>
            <a:lstStyle/>
            <a:p>
              <a:pPr algn="ctr">
                <a:defRPr/>
              </a:pPr>
              <a:endParaRPr kumimoji="1" lang="zh-TW" altLang="en-US">
                <a:cs typeface="+mn-cs"/>
              </a:endParaRPr>
            </a:p>
          </p:txBody>
        </p:sp>
        <p:sp>
          <p:nvSpPr>
            <p:cNvPr id="11" name="Arc 9"/>
            <p:cNvSpPr>
              <a:spLocks/>
            </p:cNvSpPr>
            <p:nvPr/>
          </p:nvSpPr>
          <p:spPr bwMode="auto">
            <a:xfrm rot="18900000">
              <a:off x="1608" y="427"/>
              <a:ext cx="2547" cy="2583"/>
            </a:xfrm>
            <a:custGeom>
              <a:avLst/>
              <a:gdLst>
                <a:gd name="G0" fmla="+- 0 0 0"/>
                <a:gd name="G1" fmla="+- 19237 0 0"/>
                <a:gd name="G2" fmla="+- 21600 0 0"/>
                <a:gd name="T0" fmla="*/ 9823 w 18970"/>
                <a:gd name="T1" fmla="*/ 0 h 19237"/>
                <a:gd name="T2" fmla="*/ 18970 w 18970"/>
                <a:gd name="T3" fmla="*/ 8907 h 19237"/>
                <a:gd name="T4" fmla="*/ 0 w 18970"/>
                <a:gd name="T5" fmla="*/ 19237 h 19237"/>
              </a:gdLst>
              <a:ahLst/>
              <a:cxnLst>
                <a:cxn ang="0">
                  <a:pos x="T0" y="T1"/>
                </a:cxn>
                <a:cxn ang="0">
                  <a:pos x="T2" y="T3"/>
                </a:cxn>
                <a:cxn ang="0">
                  <a:pos x="T4" y="T5"/>
                </a:cxn>
              </a:cxnLst>
              <a:rect l="0" t="0" r="r" b="b"/>
              <a:pathLst>
                <a:path w="18970" h="19237" fill="none" extrusionOk="0">
                  <a:moveTo>
                    <a:pt x="9823" y="-1"/>
                  </a:moveTo>
                  <a:cubicBezTo>
                    <a:pt x="13699" y="1979"/>
                    <a:pt x="16888" y="5084"/>
                    <a:pt x="18969" y="8907"/>
                  </a:cubicBezTo>
                </a:path>
                <a:path w="18970" h="19237" stroke="0" extrusionOk="0">
                  <a:moveTo>
                    <a:pt x="9823" y="-1"/>
                  </a:moveTo>
                  <a:cubicBezTo>
                    <a:pt x="13699" y="1979"/>
                    <a:pt x="16888" y="5084"/>
                    <a:pt x="18969" y="8907"/>
                  </a:cubicBezTo>
                  <a:lnTo>
                    <a:pt x="0" y="19237"/>
                  </a:lnTo>
                  <a:close/>
                </a:path>
              </a:pathLst>
            </a:custGeom>
            <a:gradFill rotWithShape="0">
              <a:gsLst>
                <a:gs pos="0">
                  <a:schemeClr val="hlink"/>
                </a:gs>
                <a:gs pos="100000">
                  <a:schemeClr val="bg1"/>
                </a:gs>
              </a:gsLst>
              <a:lin ang="5400000" scaled="1"/>
            </a:gradFill>
            <a:ln w="9525" cap="rnd">
              <a:noFill/>
              <a:round/>
              <a:headEnd type="none" w="sm" len="sm"/>
              <a:tailEnd type="none" w="sm" len="sm"/>
            </a:ln>
            <a:effectLst/>
          </p:spPr>
          <p:txBody>
            <a:bodyPr wrap="none" anchor="ctr"/>
            <a:lstStyle/>
            <a:p>
              <a:pPr algn="ctr">
                <a:defRPr/>
              </a:pPr>
              <a:endParaRPr kumimoji="1" lang="zh-TW" altLang="en-US">
                <a:cs typeface="+mn-cs"/>
              </a:endParaRPr>
            </a:p>
          </p:txBody>
        </p:sp>
        <p:sp>
          <p:nvSpPr>
            <p:cNvPr id="12" name="Arc 10"/>
            <p:cNvSpPr>
              <a:spLocks/>
            </p:cNvSpPr>
            <p:nvPr/>
          </p:nvSpPr>
          <p:spPr bwMode="auto">
            <a:xfrm rot="18900000">
              <a:off x="1783" y="749"/>
              <a:ext cx="2249" cy="2311"/>
            </a:xfrm>
            <a:custGeom>
              <a:avLst/>
              <a:gdLst>
                <a:gd name="G0" fmla="+- 0 0 0"/>
                <a:gd name="G1" fmla="+- 17213 0 0"/>
                <a:gd name="G2" fmla="+- 21600 0 0"/>
                <a:gd name="T0" fmla="*/ 13049 w 16754"/>
                <a:gd name="T1" fmla="*/ 0 h 17213"/>
                <a:gd name="T2" fmla="*/ 16754 w 16754"/>
                <a:gd name="T3" fmla="*/ 3580 h 17213"/>
                <a:gd name="T4" fmla="*/ 0 w 16754"/>
                <a:gd name="T5" fmla="*/ 17213 h 17213"/>
              </a:gdLst>
              <a:ahLst/>
              <a:cxnLst>
                <a:cxn ang="0">
                  <a:pos x="T0" y="T1"/>
                </a:cxn>
                <a:cxn ang="0">
                  <a:pos x="T2" y="T3"/>
                </a:cxn>
                <a:cxn ang="0">
                  <a:pos x="T4" y="T5"/>
                </a:cxn>
              </a:cxnLst>
              <a:rect l="0" t="0" r="r" b="b"/>
              <a:pathLst>
                <a:path w="16754" h="17213" fill="none" extrusionOk="0">
                  <a:moveTo>
                    <a:pt x="13048" y="0"/>
                  </a:moveTo>
                  <a:cubicBezTo>
                    <a:pt x="14422" y="1041"/>
                    <a:pt x="15666" y="2243"/>
                    <a:pt x="16754" y="3579"/>
                  </a:cubicBezTo>
                </a:path>
                <a:path w="16754" h="17213" stroke="0" extrusionOk="0">
                  <a:moveTo>
                    <a:pt x="13048" y="0"/>
                  </a:moveTo>
                  <a:cubicBezTo>
                    <a:pt x="14422" y="1041"/>
                    <a:pt x="15666" y="2243"/>
                    <a:pt x="16754" y="3579"/>
                  </a:cubicBezTo>
                  <a:lnTo>
                    <a:pt x="0" y="17213"/>
                  </a:lnTo>
                  <a:close/>
                </a:path>
              </a:pathLst>
            </a:custGeom>
            <a:gradFill rotWithShape="0">
              <a:gsLst>
                <a:gs pos="0">
                  <a:schemeClr val="accent2"/>
                </a:gs>
                <a:gs pos="100000">
                  <a:schemeClr val="bg1"/>
                </a:gs>
              </a:gsLst>
              <a:lin ang="5400000" scaled="1"/>
            </a:gradFill>
            <a:ln w="9525" cap="rnd">
              <a:noFill/>
              <a:round/>
              <a:headEnd type="none" w="sm" len="sm"/>
              <a:tailEnd type="none" w="sm" len="sm"/>
            </a:ln>
            <a:effectLst/>
          </p:spPr>
          <p:txBody>
            <a:bodyPr wrap="none" anchor="ctr"/>
            <a:lstStyle/>
            <a:p>
              <a:pPr algn="ctr">
                <a:defRPr/>
              </a:pPr>
              <a:endParaRPr kumimoji="1" lang="zh-TW" altLang="en-US">
                <a:cs typeface="+mn-cs"/>
              </a:endParaRPr>
            </a:p>
          </p:txBody>
        </p:sp>
        <p:sp>
          <p:nvSpPr>
            <p:cNvPr id="13" name="Arc 11"/>
            <p:cNvSpPr>
              <a:spLocks/>
            </p:cNvSpPr>
            <p:nvPr/>
          </p:nvSpPr>
          <p:spPr bwMode="auto">
            <a:xfrm rot="18900000">
              <a:off x="2239" y="2089"/>
              <a:ext cx="1284" cy="12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bg1">
                <a:alpha val="50000"/>
              </a:schemeClr>
            </a:solidFill>
            <a:ln w="9525" cap="rnd">
              <a:noFill/>
              <a:round/>
              <a:headEnd type="none" w="sm" len="sm"/>
              <a:tailEnd type="none" w="sm" len="sm"/>
            </a:ln>
            <a:effectLst/>
          </p:spPr>
          <p:txBody>
            <a:bodyPr wrap="none" anchor="ctr"/>
            <a:lstStyle/>
            <a:p>
              <a:pPr algn="ctr">
                <a:defRPr/>
              </a:pPr>
              <a:endParaRPr kumimoji="1" lang="zh-TW" altLang="en-US">
                <a:cs typeface="+mn-cs"/>
              </a:endParaRPr>
            </a:p>
          </p:txBody>
        </p:sp>
      </p:grpSp>
      <p:sp>
        <p:nvSpPr>
          <p:cNvPr id="3084" name="Rectangle 12"/>
          <p:cNvSpPr>
            <a:spLocks noGrp="1" noChangeArrowheads="1"/>
          </p:cNvSpPr>
          <p:nvPr>
            <p:ph type="ctrTitle" sz="quarter"/>
          </p:nvPr>
        </p:nvSpPr>
        <p:spPr>
          <a:xfrm>
            <a:off x="685800" y="3770313"/>
            <a:ext cx="7772400" cy="1143000"/>
          </a:xfrm>
        </p:spPr>
        <p:txBody>
          <a:bodyPr anchor="b"/>
          <a:lstStyle>
            <a:lvl1pPr>
              <a:defRPr kumimoji="0">
                <a:solidFill>
                  <a:srgbClr val="FFCC00"/>
                </a:solidFill>
              </a:defRPr>
            </a:lvl1pPr>
          </a:lstStyle>
          <a:p>
            <a:r>
              <a:rPr lang="zh-TW" altLang="en-US"/>
              <a:t>按一下以編輯母片標題樣式</a:t>
            </a:r>
          </a:p>
        </p:txBody>
      </p:sp>
      <p:sp>
        <p:nvSpPr>
          <p:cNvPr id="3085" name="Rectangle 13"/>
          <p:cNvSpPr>
            <a:spLocks noGrp="1" noChangeArrowheads="1"/>
          </p:cNvSpPr>
          <p:nvPr>
            <p:ph type="subTitle" sz="quarter" idx="1"/>
          </p:nvPr>
        </p:nvSpPr>
        <p:spPr>
          <a:xfrm>
            <a:off x="1371600" y="4906963"/>
            <a:ext cx="6400800" cy="1752600"/>
          </a:xfrm>
        </p:spPr>
        <p:txBody>
          <a:bodyPr anchor="b"/>
          <a:lstStyle>
            <a:lvl1pPr marL="0" indent="0">
              <a:spcBef>
                <a:spcPct val="0"/>
              </a:spcBef>
              <a:buClrTx/>
              <a:buSzTx/>
              <a:buFontTx/>
              <a:buNone/>
              <a:defRPr>
                <a:solidFill>
                  <a:srgbClr val="FFFFCC"/>
                </a:solidFill>
              </a:defRPr>
            </a:lvl1pPr>
          </a:lstStyle>
          <a:p>
            <a:r>
              <a:rPr lang="zh-TW" altLang="en-US"/>
              <a:t>按下以編輯母片次標題樣式</a:t>
            </a:r>
          </a:p>
        </p:txBody>
      </p:sp>
      <p:sp>
        <p:nvSpPr>
          <p:cNvPr id="14" name="Rectangle 14"/>
          <p:cNvSpPr>
            <a:spLocks noGrp="1" noChangeArrowheads="1"/>
          </p:cNvSpPr>
          <p:nvPr>
            <p:ph type="dt" sz="quarter" idx="10"/>
          </p:nvPr>
        </p:nvSpPr>
        <p:spPr>
          <a:xfrm>
            <a:off x="498475" y="9525"/>
            <a:ext cx="1905000" cy="457200"/>
          </a:xfrm>
        </p:spPr>
        <p:txBody>
          <a:bodyPr/>
          <a:lstStyle>
            <a:lvl1pPr>
              <a:defRPr>
                <a:solidFill>
                  <a:srgbClr val="FFFFCC"/>
                </a:solidFill>
              </a:defRPr>
            </a:lvl1pPr>
          </a:lstStyle>
          <a:p>
            <a:pPr>
              <a:defRPr/>
            </a:pPr>
            <a:endParaRPr lang="zh-TW" altLang="en-US"/>
          </a:p>
        </p:txBody>
      </p:sp>
      <p:sp>
        <p:nvSpPr>
          <p:cNvPr id="15" name="Rectangle 15"/>
          <p:cNvSpPr>
            <a:spLocks noGrp="1" noChangeArrowheads="1"/>
          </p:cNvSpPr>
          <p:nvPr>
            <p:ph type="ftr" sz="quarter" idx="11"/>
          </p:nvPr>
        </p:nvSpPr>
        <p:spPr>
          <a:xfrm>
            <a:off x="3124200" y="9525"/>
            <a:ext cx="2895600" cy="457200"/>
          </a:xfrm>
        </p:spPr>
        <p:txBody>
          <a:bodyPr/>
          <a:lstStyle>
            <a:lvl1pPr>
              <a:defRPr>
                <a:solidFill>
                  <a:srgbClr val="FFFFCC"/>
                </a:solidFill>
              </a:defRPr>
            </a:lvl1pPr>
          </a:lstStyle>
          <a:p>
            <a:pPr>
              <a:defRPr/>
            </a:pPr>
            <a:endParaRPr lang="zh-TW" altLang="en-US"/>
          </a:p>
        </p:txBody>
      </p:sp>
      <p:sp>
        <p:nvSpPr>
          <p:cNvPr id="16" name="Rectangle 16"/>
          <p:cNvSpPr>
            <a:spLocks noGrp="1" noChangeArrowheads="1"/>
          </p:cNvSpPr>
          <p:nvPr>
            <p:ph type="sldNum" sz="quarter" idx="12"/>
          </p:nvPr>
        </p:nvSpPr>
        <p:spPr>
          <a:xfrm>
            <a:off x="6727825" y="9525"/>
            <a:ext cx="1905000" cy="457200"/>
          </a:xfrm>
        </p:spPr>
        <p:txBody>
          <a:bodyPr/>
          <a:lstStyle>
            <a:lvl1pPr>
              <a:defRPr>
                <a:solidFill>
                  <a:srgbClr val="FFFFCC"/>
                </a:solidFill>
              </a:defRPr>
            </a:lvl1pPr>
          </a:lstStyle>
          <a:p>
            <a:pPr>
              <a:defRPr/>
            </a:pPr>
            <a:fld id="{3125E14C-CDF5-4876-813E-9EE5984C6036}" type="slidenum">
              <a:rPr lang="zh-TW" altLang="en-US"/>
              <a:pPr>
                <a:defRPr/>
              </a:pPr>
              <a:t>‹#›</a:t>
            </a:fld>
            <a:endParaRPr lang="zh-TW" altLang="en-US"/>
          </a:p>
        </p:txBody>
      </p:sp>
    </p:spTree>
    <p:extLst>
      <p:ext uri="{BB962C8B-B14F-4D97-AF65-F5344CB8AC3E}">
        <p14:creationId xmlns:p14="http://schemas.microsoft.com/office/powerpoint/2010/main" val="22397583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C829B056-68FA-4A74-ABA9-29EAE904499B}" type="slidenum">
              <a:rPr lang="zh-TW" altLang="en-US"/>
              <a:pPr>
                <a:defRPr/>
              </a:pPr>
              <a:t>‹#›</a:t>
            </a:fld>
            <a:endParaRPr lang="zh-TW" altLang="en-US"/>
          </a:p>
        </p:txBody>
      </p:sp>
    </p:spTree>
    <p:extLst>
      <p:ext uri="{BB962C8B-B14F-4D97-AF65-F5344CB8AC3E}">
        <p14:creationId xmlns:p14="http://schemas.microsoft.com/office/powerpoint/2010/main" val="22695291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9DBABA68-6999-476E-817E-62CBEDA63D27}" type="slidenum">
              <a:rPr lang="zh-TW" altLang="en-US"/>
              <a:pPr>
                <a:defRPr/>
              </a:pPr>
              <a:t>‹#›</a:t>
            </a:fld>
            <a:endParaRPr lang="zh-TW" altLang="en-US"/>
          </a:p>
        </p:txBody>
      </p:sp>
    </p:spTree>
    <p:extLst>
      <p:ext uri="{BB962C8B-B14F-4D97-AF65-F5344CB8AC3E}">
        <p14:creationId xmlns:p14="http://schemas.microsoft.com/office/powerpoint/2010/main" val="2399476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52538"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14938"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zh-TW" altLang="en-US"/>
          </a:p>
        </p:txBody>
      </p:sp>
      <p:sp>
        <p:nvSpPr>
          <p:cNvPr id="6" name="Footer Placeholder 5"/>
          <p:cNvSpPr>
            <a:spLocks noGrp="1"/>
          </p:cNvSpPr>
          <p:nvPr>
            <p:ph type="ftr" sz="quarter" idx="11"/>
          </p:nvPr>
        </p:nvSpPr>
        <p:spPr/>
        <p:txBody>
          <a:bodyPr/>
          <a:lstStyle>
            <a:lvl1pPr>
              <a:defRPr/>
            </a:lvl1pPr>
          </a:lstStyle>
          <a:p>
            <a:pPr>
              <a:defRPr/>
            </a:pPr>
            <a:endParaRPr lang="zh-TW" altLang="en-US"/>
          </a:p>
        </p:txBody>
      </p:sp>
      <p:sp>
        <p:nvSpPr>
          <p:cNvPr id="7" name="Slide Number Placeholder 6"/>
          <p:cNvSpPr>
            <a:spLocks noGrp="1"/>
          </p:cNvSpPr>
          <p:nvPr>
            <p:ph type="sldNum" sz="quarter" idx="12"/>
          </p:nvPr>
        </p:nvSpPr>
        <p:spPr/>
        <p:txBody>
          <a:bodyPr/>
          <a:lstStyle>
            <a:lvl1pPr>
              <a:defRPr/>
            </a:lvl1pPr>
          </a:lstStyle>
          <a:p>
            <a:pPr>
              <a:defRPr/>
            </a:pPr>
            <a:fld id="{6EFD71D2-80AB-49E7-BC95-4824EA58E00F}" type="slidenum">
              <a:rPr lang="zh-TW" altLang="en-US"/>
              <a:pPr>
                <a:defRPr/>
              </a:pPr>
              <a:t>‹#›</a:t>
            </a:fld>
            <a:endParaRPr lang="zh-TW" altLang="en-US"/>
          </a:p>
        </p:txBody>
      </p:sp>
    </p:spTree>
    <p:extLst>
      <p:ext uri="{BB962C8B-B14F-4D97-AF65-F5344CB8AC3E}">
        <p14:creationId xmlns:p14="http://schemas.microsoft.com/office/powerpoint/2010/main" val="723480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zh-TW" altLang="en-US"/>
          </a:p>
        </p:txBody>
      </p:sp>
      <p:sp>
        <p:nvSpPr>
          <p:cNvPr id="8" name="Footer Placeholder 7"/>
          <p:cNvSpPr>
            <a:spLocks noGrp="1"/>
          </p:cNvSpPr>
          <p:nvPr>
            <p:ph type="ftr" sz="quarter" idx="11"/>
          </p:nvPr>
        </p:nvSpPr>
        <p:spPr/>
        <p:txBody>
          <a:bodyPr/>
          <a:lstStyle>
            <a:lvl1pPr>
              <a:defRPr/>
            </a:lvl1pPr>
          </a:lstStyle>
          <a:p>
            <a:pPr>
              <a:defRPr/>
            </a:pPr>
            <a:endParaRPr lang="zh-TW" altLang="en-US"/>
          </a:p>
        </p:txBody>
      </p:sp>
      <p:sp>
        <p:nvSpPr>
          <p:cNvPr id="9" name="Slide Number Placeholder 8"/>
          <p:cNvSpPr>
            <a:spLocks noGrp="1"/>
          </p:cNvSpPr>
          <p:nvPr>
            <p:ph type="sldNum" sz="quarter" idx="12"/>
          </p:nvPr>
        </p:nvSpPr>
        <p:spPr/>
        <p:txBody>
          <a:bodyPr/>
          <a:lstStyle>
            <a:lvl1pPr>
              <a:defRPr/>
            </a:lvl1pPr>
          </a:lstStyle>
          <a:p>
            <a:pPr>
              <a:defRPr/>
            </a:pPr>
            <a:fld id="{1D3DEBB7-6311-415F-A850-17762F91051F}" type="slidenum">
              <a:rPr lang="zh-TW" altLang="en-US"/>
              <a:pPr>
                <a:defRPr/>
              </a:pPr>
              <a:t>‹#›</a:t>
            </a:fld>
            <a:endParaRPr lang="zh-TW" altLang="en-US"/>
          </a:p>
        </p:txBody>
      </p:sp>
    </p:spTree>
    <p:extLst>
      <p:ext uri="{BB962C8B-B14F-4D97-AF65-F5344CB8AC3E}">
        <p14:creationId xmlns:p14="http://schemas.microsoft.com/office/powerpoint/2010/main" val="13118072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zh-TW" altLang="en-US"/>
          </a:p>
        </p:txBody>
      </p:sp>
      <p:sp>
        <p:nvSpPr>
          <p:cNvPr id="4" name="Footer Placeholder 3"/>
          <p:cNvSpPr>
            <a:spLocks noGrp="1"/>
          </p:cNvSpPr>
          <p:nvPr>
            <p:ph type="ftr" sz="quarter" idx="11"/>
          </p:nvPr>
        </p:nvSpPr>
        <p:spPr/>
        <p:txBody>
          <a:bodyPr/>
          <a:lstStyle>
            <a:lvl1pPr>
              <a:defRPr/>
            </a:lvl1pPr>
          </a:lstStyle>
          <a:p>
            <a:pPr>
              <a:defRPr/>
            </a:pPr>
            <a:endParaRPr lang="zh-TW" altLang="en-US"/>
          </a:p>
        </p:txBody>
      </p:sp>
      <p:sp>
        <p:nvSpPr>
          <p:cNvPr id="5" name="Slide Number Placeholder 4"/>
          <p:cNvSpPr>
            <a:spLocks noGrp="1"/>
          </p:cNvSpPr>
          <p:nvPr>
            <p:ph type="sldNum" sz="quarter" idx="12"/>
          </p:nvPr>
        </p:nvSpPr>
        <p:spPr/>
        <p:txBody>
          <a:bodyPr/>
          <a:lstStyle>
            <a:lvl1pPr>
              <a:defRPr/>
            </a:lvl1pPr>
          </a:lstStyle>
          <a:p>
            <a:pPr>
              <a:defRPr/>
            </a:pPr>
            <a:fld id="{C2C45D60-3E35-4950-9F69-D3DF00BB0CBF}" type="slidenum">
              <a:rPr lang="zh-TW" altLang="en-US"/>
              <a:pPr>
                <a:defRPr/>
              </a:pPr>
              <a:t>‹#›</a:t>
            </a:fld>
            <a:endParaRPr lang="zh-TW" altLang="en-US"/>
          </a:p>
        </p:txBody>
      </p:sp>
    </p:spTree>
    <p:extLst>
      <p:ext uri="{BB962C8B-B14F-4D97-AF65-F5344CB8AC3E}">
        <p14:creationId xmlns:p14="http://schemas.microsoft.com/office/powerpoint/2010/main" val="40171881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zh-TW" altLang="en-US"/>
          </a:p>
        </p:txBody>
      </p:sp>
      <p:sp>
        <p:nvSpPr>
          <p:cNvPr id="3" name="Footer Placeholder 2"/>
          <p:cNvSpPr>
            <a:spLocks noGrp="1"/>
          </p:cNvSpPr>
          <p:nvPr>
            <p:ph type="ftr" sz="quarter" idx="11"/>
          </p:nvPr>
        </p:nvSpPr>
        <p:spPr/>
        <p:txBody>
          <a:bodyPr/>
          <a:lstStyle>
            <a:lvl1pPr>
              <a:defRPr/>
            </a:lvl1pPr>
          </a:lstStyle>
          <a:p>
            <a:pPr>
              <a:defRPr/>
            </a:pPr>
            <a:endParaRPr lang="zh-TW" altLang="en-US"/>
          </a:p>
        </p:txBody>
      </p:sp>
      <p:sp>
        <p:nvSpPr>
          <p:cNvPr id="4" name="Slide Number Placeholder 3"/>
          <p:cNvSpPr>
            <a:spLocks noGrp="1"/>
          </p:cNvSpPr>
          <p:nvPr>
            <p:ph type="sldNum" sz="quarter" idx="12"/>
          </p:nvPr>
        </p:nvSpPr>
        <p:spPr/>
        <p:txBody>
          <a:bodyPr/>
          <a:lstStyle>
            <a:lvl1pPr>
              <a:defRPr/>
            </a:lvl1pPr>
          </a:lstStyle>
          <a:p>
            <a:pPr>
              <a:defRPr/>
            </a:pPr>
            <a:fld id="{789467DB-B41C-423D-8CF0-05E4FC9B2276}" type="slidenum">
              <a:rPr lang="zh-TW" altLang="en-US"/>
              <a:pPr>
                <a:defRPr/>
              </a:pPr>
              <a:t>‹#›</a:t>
            </a:fld>
            <a:endParaRPr lang="zh-TW" altLang="en-US"/>
          </a:p>
        </p:txBody>
      </p:sp>
    </p:spTree>
    <p:extLst>
      <p:ext uri="{BB962C8B-B14F-4D97-AF65-F5344CB8AC3E}">
        <p14:creationId xmlns:p14="http://schemas.microsoft.com/office/powerpoint/2010/main" val="28485816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zh-TW" altLang="en-US"/>
          </a:p>
        </p:txBody>
      </p:sp>
      <p:sp>
        <p:nvSpPr>
          <p:cNvPr id="6" name="Footer Placeholder 5"/>
          <p:cNvSpPr>
            <a:spLocks noGrp="1"/>
          </p:cNvSpPr>
          <p:nvPr>
            <p:ph type="ftr" sz="quarter" idx="11"/>
          </p:nvPr>
        </p:nvSpPr>
        <p:spPr/>
        <p:txBody>
          <a:bodyPr/>
          <a:lstStyle>
            <a:lvl1pPr>
              <a:defRPr/>
            </a:lvl1pPr>
          </a:lstStyle>
          <a:p>
            <a:pPr>
              <a:defRPr/>
            </a:pPr>
            <a:endParaRPr lang="zh-TW" altLang="en-US"/>
          </a:p>
        </p:txBody>
      </p:sp>
      <p:sp>
        <p:nvSpPr>
          <p:cNvPr id="7" name="Slide Number Placeholder 6"/>
          <p:cNvSpPr>
            <a:spLocks noGrp="1"/>
          </p:cNvSpPr>
          <p:nvPr>
            <p:ph type="sldNum" sz="quarter" idx="12"/>
          </p:nvPr>
        </p:nvSpPr>
        <p:spPr/>
        <p:txBody>
          <a:bodyPr/>
          <a:lstStyle>
            <a:lvl1pPr>
              <a:defRPr/>
            </a:lvl1pPr>
          </a:lstStyle>
          <a:p>
            <a:pPr>
              <a:defRPr/>
            </a:pPr>
            <a:fld id="{B68C6210-5DE9-422E-8100-F526D44BD2D0}" type="slidenum">
              <a:rPr lang="zh-TW" altLang="en-US"/>
              <a:pPr>
                <a:defRPr/>
              </a:pPr>
              <a:t>‹#›</a:t>
            </a:fld>
            <a:endParaRPr lang="zh-TW" altLang="en-US"/>
          </a:p>
        </p:txBody>
      </p:sp>
    </p:spTree>
    <p:extLst>
      <p:ext uri="{BB962C8B-B14F-4D97-AF65-F5344CB8AC3E}">
        <p14:creationId xmlns:p14="http://schemas.microsoft.com/office/powerpoint/2010/main" val="3002864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EF51084-3EA2-4CEA-AE84-70A9D85E7CD1}" type="datetimeFigureOut">
              <a:rPr lang="en-US">
                <a:solidFill>
                  <a:prstClr val="black">
                    <a:tint val="75000"/>
                  </a:prstClr>
                </a:solidFill>
              </a:rPr>
              <a:pPr>
                <a:defRPr/>
              </a:pPr>
              <a:t>4/9/2023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A7E305C-FF95-4E3C-A59D-AD0F4F58A6F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941474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zh-TW" altLang="en-US"/>
          </a:p>
        </p:txBody>
      </p:sp>
      <p:sp>
        <p:nvSpPr>
          <p:cNvPr id="6" name="Footer Placeholder 5"/>
          <p:cNvSpPr>
            <a:spLocks noGrp="1"/>
          </p:cNvSpPr>
          <p:nvPr>
            <p:ph type="ftr" sz="quarter" idx="11"/>
          </p:nvPr>
        </p:nvSpPr>
        <p:spPr/>
        <p:txBody>
          <a:bodyPr/>
          <a:lstStyle>
            <a:lvl1pPr>
              <a:defRPr/>
            </a:lvl1pPr>
          </a:lstStyle>
          <a:p>
            <a:pPr>
              <a:defRPr/>
            </a:pPr>
            <a:endParaRPr lang="zh-TW" altLang="en-US"/>
          </a:p>
        </p:txBody>
      </p:sp>
      <p:sp>
        <p:nvSpPr>
          <p:cNvPr id="7" name="Slide Number Placeholder 6"/>
          <p:cNvSpPr>
            <a:spLocks noGrp="1"/>
          </p:cNvSpPr>
          <p:nvPr>
            <p:ph type="sldNum" sz="quarter" idx="12"/>
          </p:nvPr>
        </p:nvSpPr>
        <p:spPr/>
        <p:txBody>
          <a:bodyPr/>
          <a:lstStyle>
            <a:lvl1pPr>
              <a:defRPr/>
            </a:lvl1pPr>
          </a:lstStyle>
          <a:p>
            <a:pPr>
              <a:defRPr/>
            </a:pPr>
            <a:fld id="{81492C14-B024-44D7-A546-59EC16DED08B}" type="slidenum">
              <a:rPr lang="zh-TW" altLang="en-US"/>
              <a:pPr>
                <a:defRPr/>
              </a:pPr>
              <a:t>‹#›</a:t>
            </a:fld>
            <a:endParaRPr lang="zh-TW" altLang="en-US"/>
          </a:p>
        </p:txBody>
      </p:sp>
    </p:spTree>
    <p:extLst>
      <p:ext uri="{BB962C8B-B14F-4D97-AF65-F5344CB8AC3E}">
        <p14:creationId xmlns:p14="http://schemas.microsoft.com/office/powerpoint/2010/main" val="37976341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9562B9D3-504B-4DE7-AB4B-4B6BD7989131}" type="slidenum">
              <a:rPr lang="zh-TW" altLang="en-US"/>
              <a:pPr>
                <a:defRPr/>
              </a:pPr>
              <a:t>‹#›</a:t>
            </a:fld>
            <a:endParaRPr lang="zh-TW" altLang="en-US"/>
          </a:p>
        </p:txBody>
      </p:sp>
    </p:spTree>
    <p:extLst>
      <p:ext uri="{BB962C8B-B14F-4D97-AF65-F5344CB8AC3E}">
        <p14:creationId xmlns:p14="http://schemas.microsoft.com/office/powerpoint/2010/main" val="2363676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1838"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52538"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4280DCAE-D38D-42DE-8D73-95067D31498A}" type="slidenum">
              <a:rPr lang="zh-TW" altLang="en-US"/>
              <a:pPr>
                <a:defRPr/>
              </a:pPr>
              <a:t>‹#›</a:t>
            </a:fld>
            <a:endParaRPr lang="zh-TW" altLang="en-US"/>
          </a:p>
        </p:txBody>
      </p:sp>
    </p:spTree>
    <p:extLst>
      <p:ext uri="{BB962C8B-B14F-4D97-AF65-F5344CB8AC3E}">
        <p14:creationId xmlns:p14="http://schemas.microsoft.com/office/powerpoint/2010/main" val="36430981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D73D9D37-59B6-4FD4-B62C-EA5223FD416D}" type="datetimeFigureOut">
              <a:rPr lang="zh-CN" altLang="en-US"/>
              <a:pPr>
                <a:defRPr/>
              </a:pPr>
              <a:t>2023/4/9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8609F6C-3832-4A94-9C78-A09827F5503A}" type="slidenum">
              <a:rPr lang="zh-CN" altLang="en-US"/>
              <a:pPr>
                <a:defRPr/>
              </a:pPr>
              <a:t>‹#›</a:t>
            </a:fld>
            <a:endParaRPr lang="zh-CN" altLang="en-US"/>
          </a:p>
        </p:txBody>
      </p:sp>
    </p:spTree>
    <p:extLst>
      <p:ext uri="{BB962C8B-B14F-4D97-AF65-F5344CB8AC3E}">
        <p14:creationId xmlns:p14="http://schemas.microsoft.com/office/powerpoint/2010/main" val="9998123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DC3CC31A-9154-43B9-AC08-B2E1B37570E0}" type="datetimeFigureOut">
              <a:rPr lang="zh-CN" altLang="en-US"/>
              <a:pPr>
                <a:defRPr/>
              </a:pPr>
              <a:t>2023/4/9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9F81B23-17D3-48A0-9A34-43C89BFDCDEA}" type="slidenum">
              <a:rPr lang="zh-CN" altLang="en-US"/>
              <a:pPr>
                <a:defRPr/>
              </a:pPr>
              <a:t>‹#›</a:t>
            </a:fld>
            <a:endParaRPr lang="zh-CN" altLang="en-US"/>
          </a:p>
        </p:txBody>
      </p:sp>
    </p:spTree>
    <p:extLst>
      <p:ext uri="{BB962C8B-B14F-4D97-AF65-F5344CB8AC3E}">
        <p14:creationId xmlns:p14="http://schemas.microsoft.com/office/powerpoint/2010/main" val="37938942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ED9C003D-1630-4417-9F76-668A9E0FFDC5}" type="datetimeFigureOut">
              <a:rPr lang="zh-CN" altLang="en-US"/>
              <a:pPr>
                <a:defRPr/>
              </a:pPr>
              <a:t>2023/4/9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750CCD0-35AC-49FD-98B8-8BED130348F2}" type="slidenum">
              <a:rPr lang="zh-CN" altLang="en-US"/>
              <a:pPr>
                <a:defRPr/>
              </a:pPr>
              <a:t>‹#›</a:t>
            </a:fld>
            <a:endParaRPr lang="zh-CN" altLang="en-US"/>
          </a:p>
        </p:txBody>
      </p:sp>
    </p:spTree>
    <p:extLst>
      <p:ext uri="{BB962C8B-B14F-4D97-AF65-F5344CB8AC3E}">
        <p14:creationId xmlns:p14="http://schemas.microsoft.com/office/powerpoint/2010/main" val="20655024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F8688E6E-A14D-4A90-B2B4-E9F41E1F8165}" type="datetimeFigureOut">
              <a:rPr lang="zh-CN" altLang="en-US"/>
              <a:pPr>
                <a:defRPr/>
              </a:pPr>
              <a:t>2023/4/9</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E73F350B-92BC-41F2-A4FE-565A1044C20D}" type="slidenum">
              <a:rPr lang="zh-CN" altLang="en-US"/>
              <a:pPr>
                <a:defRPr/>
              </a:pPr>
              <a:t>‹#›</a:t>
            </a:fld>
            <a:endParaRPr lang="zh-CN" altLang="en-US"/>
          </a:p>
        </p:txBody>
      </p:sp>
    </p:spTree>
    <p:extLst>
      <p:ext uri="{BB962C8B-B14F-4D97-AF65-F5344CB8AC3E}">
        <p14:creationId xmlns:p14="http://schemas.microsoft.com/office/powerpoint/2010/main" val="25871625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6ED06C53-A131-498A-A525-37077DBA0095}" type="datetimeFigureOut">
              <a:rPr lang="zh-CN" altLang="en-US"/>
              <a:pPr>
                <a:defRPr/>
              </a:pPr>
              <a:t>2023/4/9</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D887A055-C9CE-4D91-9D43-D408D8ECF7F4}" type="slidenum">
              <a:rPr lang="zh-CN" altLang="en-US"/>
              <a:pPr>
                <a:defRPr/>
              </a:pPr>
              <a:t>‹#›</a:t>
            </a:fld>
            <a:endParaRPr lang="zh-CN" altLang="en-US"/>
          </a:p>
        </p:txBody>
      </p:sp>
    </p:spTree>
    <p:extLst>
      <p:ext uri="{BB962C8B-B14F-4D97-AF65-F5344CB8AC3E}">
        <p14:creationId xmlns:p14="http://schemas.microsoft.com/office/powerpoint/2010/main" val="20181257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3920E5D7-D573-4729-A6A0-6031E4F961CC}" type="datetimeFigureOut">
              <a:rPr lang="zh-CN" altLang="en-US"/>
              <a:pPr>
                <a:defRPr/>
              </a:pPr>
              <a:t>2023/4/9</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4C5777D0-42B9-4AEE-ADE2-0004775D976B}" type="slidenum">
              <a:rPr lang="zh-CN" altLang="en-US"/>
              <a:pPr>
                <a:defRPr/>
              </a:pPr>
              <a:t>‹#›</a:t>
            </a:fld>
            <a:endParaRPr lang="zh-CN" altLang="en-US"/>
          </a:p>
        </p:txBody>
      </p:sp>
    </p:spTree>
    <p:extLst>
      <p:ext uri="{BB962C8B-B14F-4D97-AF65-F5344CB8AC3E}">
        <p14:creationId xmlns:p14="http://schemas.microsoft.com/office/powerpoint/2010/main" val="40999803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FBE42271-1D37-45F0-82D7-82D18C5C5122}" type="datetimeFigureOut">
              <a:rPr lang="zh-CN" altLang="en-US"/>
              <a:pPr>
                <a:defRPr/>
              </a:pPr>
              <a:t>2023/4/9</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2C681EDB-8CE2-40C9-AB82-6EA86292D4FE}" type="slidenum">
              <a:rPr lang="zh-CN" altLang="en-US"/>
              <a:pPr>
                <a:defRPr/>
              </a:pPr>
              <a:t>‹#›</a:t>
            </a:fld>
            <a:endParaRPr lang="zh-CN" altLang="en-US"/>
          </a:p>
        </p:txBody>
      </p:sp>
    </p:spTree>
    <p:extLst>
      <p:ext uri="{BB962C8B-B14F-4D97-AF65-F5344CB8AC3E}">
        <p14:creationId xmlns:p14="http://schemas.microsoft.com/office/powerpoint/2010/main" val="337977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7"/>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9FC72E4-523F-4FAA-8A5D-E894C1D47D3C}" type="datetimeFigureOut">
              <a:rPr lang="en-US">
                <a:solidFill>
                  <a:prstClr val="black">
                    <a:tint val="75000"/>
                  </a:prstClr>
                </a:solidFill>
              </a:rPr>
              <a:pPr>
                <a:defRPr/>
              </a:pPr>
              <a:t>4/9/2023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6C15A2A-EB05-401B-A599-625A17CB816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441439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979C8085-0888-43B1-9E2E-D6E727554759}" type="datetimeFigureOut">
              <a:rPr lang="zh-CN" altLang="en-US"/>
              <a:pPr>
                <a:defRPr/>
              </a:pPr>
              <a:t>2023/4/9</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7EC95EFB-B999-418C-A689-C35398BA7EBE}" type="slidenum">
              <a:rPr lang="zh-CN" altLang="en-US"/>
              <a:pPr>
                <a:defRPr/>
              </a:pPr>
              <a:t>‹#›</a:t>
            </a:fld>
            <a:endParaRPr lang="zh-CN" altLang="en-US"/>
          </a:p>
        </p:txBody>
      </p:sp>
    </p:spTree>
    <p:extLst>
      <p:ext uri="{BB962C8B-B14F-4D97-AF65-F5344CB8AC3E}">
        <p14:creationId xmlns:p14="http://schemas.microsoft.com/office/powerpoint/2010/main" val="31321842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AC6C5665-1B5B-4687-9E2E-C0A1946DE657}" type="datetimeFigureOut">
              <a:rPr lang="zh-CN" altLang="en-US"/>
              <a:pPr>
                <a:defRPr/>
              </a:pPr>
              <a:t>2023/4/9</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F6D6D2DC-6CF7-40E1-B2C3-9049AEEFDCE6}" type="slidenum">
              <a:rPr lang="zh-CN" altLang="en-US"/>
              <a:pPr>
                <a:defRPr/>
              </a:pPr>
              <a:t>‹#›</a:t>
            </a:fld>
            <a:endParaRPr lang="zh-CN" altLang="en-US"/>
          </a:p>
        </p:txBody>
      </p:sp>
    </p:spTree>
    <p:extLst>
      <p:ext uri="{BB962C8B-B14F-4D97-AF65-F5344CB8AC3E}">
        <p14:creationId xmlns:p14="http://schemas.microsoft.com/office/powerpoint/2010/main" val="42459769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5A349838-A36D-4165-A395-840B24B390A6}" type="datetimeFigureOut">
              <a:rPr lang="zh-CN" altLang="en-US"/>
              <a:pPr>
                <a:defRPr/>
              </a:pPr>
              <a:t>2023/4/9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73E6CA8-7327-434E-99BD-8578615981D2}" type="slidenum">
              <a:rPr lang="zh-CN" altLang="en-US"/>
              <a:pPr>
                <a:defRPr/>
              </a:pPr>
              <a:t>‹#›</a:t>
            </a:fld>
            <a:endParaRPr lang="zh-CN" altLang="en-US"/>
          </a:p>
        </p:txBody>
      </p:sp>
    </p:spTree>
    <p:extLst>
      <p:ext uri="{BB962C8B-B14F-4D97-AF65-F5344CB8AC3E}">
        <p14:creationId xmlns:p14="http://schemas.microsoft.com/office/powerpoint/2010/main" val="21910156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7A1029E5-0BC8-4359-9890-8277E61C6893}" type="datetimeFigureOut">
              <a:rPr lang="zh-CN" altLang="en-US"/>
              <a:pPr>
                <a:defRPr/>
              </a:pPr>
              <a:t>2023/4/9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6B9E28C-3C3A-49E1-9025-02BEA7888746}" type="slidenum">
              <a:rPr lang="zh-CN" altLang="en-US"/>
              <a:pPr>
                <a:defRPr/>
              </a:pPr>
              <a:t>‹#›</a:t>
            </a:fld>
            <a:endParaRPr lang="zh-CN" altLang="en-US"/>
          </a:p>
        </p:txBody>
      </p:sp>
    </p:spTree>
    <p:extLst>
      <p:ext uri="{BB962C8B-B14F-4D97-AF65-F5344CB8AC3E}">
        <p14:creationId xmlns:p14="http://schemas.microsoft.com/office/powerpoint/2010/main" val="3115535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A3B1C86-1EF2-4189-A913-1C70B85A3E7A}" type="datetimeFigureOut">
              <a:rPr lang="en-US">
                <a:solidFill>
                  <a:prstClr val="black">
                    <a:tint val="75000"/>
                  </a:prstClr>
                </a:solidFill>
              </a:rPr>
              <a:pPr>
                <a:defRPr/>
              </a:pPr>
              <a:t>4/9/2023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D927200-D43B-4A20-82B8-3544A128D4D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78217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D27BA30-9F6D-49BF-94C3-1C16CB69E195}" type="datetimeFigureOut">
              <a:rPr lang="en-US">
                <a:solidFill>
                  <a:prstClr val="black">
                    <a:tint val="75000"/>
                  </a:prstClr>
                </a:solidFill>
              </a:rPr>
              <a:pPr>
                <a:defRPr/>
              </a:pPr>
              <a:t>4/9/2023</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AB3DB74-B7B9-46E5-9144-AAA0F0374F5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08998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2FC9AF4-1391-4A98-AF90-122091D8674D}" type="datetimeFigureOut">
              <a:rPr lang="en-US">
                <a:solidFill>
                  <a:prstClr val="black">
                    <a:tint val="75000"/>
                  </a:prstClr>
                </a:solidFill>
              </a:rPr>
              <a:pPr>
                <a:defRPr/>
              </a:pPr>
              <a:t>4/9/2023</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B64355A9-E04C-4F54-AD8F-BC180E4E888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28326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CDC8FD8-95D6-417D-B96E-679943F6927E}" type="datetimeFigureOut">
              <a:rPr lang="en-US">
                <a:solidFill>
                  <a:prstClr val="black">
                    <a:tint val="75000"/>
                  </a:prstClr>
                </a:solidFill>
              </a:rPr>
              <a:pPr>
                <a:defRPr/>
              </a:pPr>
              <a:t>4/9/2023</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32CD5E0C-07DE-4A12-BF01-E6CA2FC5460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91704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4" y="1435107"/>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4A92938-A5FE-4CAE-A7CA-65C2427FC08E}" type="datetimeFigureOut">
              <a:rPr lang="en-US">
                <a:solidFill>
                  <a:prstClr val="black">
                    <a:tint val="75000"/>
                  </a:prstClr>
                </a:solidFill>
              </a:rPr>
              <a:pPr>
                <a:defRPr/>
              </a:pPr>
              <a:t>4/9/2023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93EE5CC-BC16-467A-A7DA-D95D271DD3A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3876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82"/>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7C4CC99-6F7F-4FF3-B354-2E2635C21A08}" type="datetimeFigureOut">
              <a:rPr lang="en-US">
                <a:solidFill>
                  <a:prstClr val="black">
                    <a:tint val="75000"/>
                  </a:prstClr>
                </a:solidFill>
              </a:rPr>
              <a:pPr>
                <a:defRPr/>
              </a:pPr>
              <a:t>4/9/2023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A62954E-7517-4D4E-8802-B7D9515A9A5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56190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7"/>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7"/>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094D701-2524-4322-BD11-869445843AF6}" type="datetimeFigureOut">
              <a:rPr lang="en-US">
                <a:solidFill>
                  <a:prstClr val="black">
                    <a:tint val="75000"/>
                  </a:prstClr>
                </a:solidFill>
                <a:ea typeface="新細明體" pitchFamily="18" charset="-120"/>
              </a:rPr>
              <a:pPr>
                <a:defRPr/>
              </a:pPr>
              <a:t>4/9/2023</a:t>
            </a:fld>
            <a:endParaRPr lang="en-US" dirty="0">
              <a:solidFill>
                <a:prstClr val="black">
                  <a:tint val="75000"/>
                </a:prstClr>
              </a:solidFill>
              <a:ea typeface="新細明體" pitchFamily="18" charset="-120"/>
            </a:endParaRPr>
          </a:p>
        </p:txBody>
      </p:sp>
      <p:sp>
        <p:nvSpPr>
          <p:cNvPr id="5" name="Footer Placeholder 4"/>
          <p:cNvSpPr>
            <a:spLocks noGrp="1"/>
          </p:cNvSpPr>
          <p:nvPr>
            <p:ph type="ftr" sz="quarter" idx="3"/>
          </p:nvPr>
        </p:nvSpPr>
        <p:spPr>
          <a:xfrm>
            <a:off x="3124200" y="6356357"/>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a typeface="新細明體" pitchFamily="18" charset="-120"/>
            </a:endParaRPr>
          </a:p>
        </p:txBody>
      </p:sp>
      <p:sp>
        <p:nvSpPr>
          <p:cNvPr id="6" name="Slide Number Placeholder 5"/>
          <p:cNvSpPr>
            <a:spLocks noGrp="1"/>
          </p:cNvSpPr>
          <p:nvPr>
            <p:ph type="sldNum" sz="quarter" idx="4"/>
          </p:nvPr>
        </p:nvSpPr>
        <p:spPr>
          <a:xfrm>
            <a:off x="6553200" y="6356357"/>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683A1CB-FD7F-4518-8B2C-D7AEEDC06612}" type="slidenum">
              <a:rPr lang="en-US">
                <a:solidFill>
                  <a:prstClr val="black">
                    <a:tint val="75000"/>
                  </a:prstClr>
                </a:solidFill>
                <a:ea typeface="新細明體" pitchFamily="18" charset="-120"/>
              </a:rPr>
              <a:pPr>
                <a:defRPr/>
              </a:pPr>
              <a:t>‹#›</a:t>
            </a:fld>
            <a:endParaRPr lang="en-US" dirty="0">
              <a:solidFill>
                <a:prstClr val="black">
                  <a:tint val="75000"/>
                </a:prstClr>
              </a:solidFill>
              <a:ea typeface="新細明體" pitchFamily="18" charset="-120"/>
            </a:endParaRPr>
          </a:p>
        </p:txBody>
      </p:sp>
    </p:spTree>
    <p:extLst>
      <p:ext uri="{BB962C8B-B14F-4D97-AF65-F5344CB8AC3E}">
        <p14:creationId xmlns:p14="http://schemas.microsoft.com/office/powerpoint/2010/main" val="351971860"/>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3D4A8"/>
            </a:gs>
            <a:gs pos="25000">
              <a:srgbClr val="21D6E0"/>
            </a:gs>
            <a:gs pos="75000">
              <a:srgbClr val="0087E6"/>
            </a:gs>
            <a:gs pos="100000">
              <a:srgbClr val="005CBF"/>
            </a:gs>
          </a:gsLst>
          <a:lin ang="5400000"/>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41288" y="249238"/>
            <a:ext cx="1131887" cy="6345237"/>
            <a:chOff x="89" y="157"/>
            <a:chExt cx="713" cy="3997"/>
          </a:xfrm>
        </p:grpSpPr>
        <p:sp>
          <p:nvSpPr>
            <p:cNvPr id="2051" name="Arc 3"/>
            <p:cNvSpPr>
              <a:spLocks/>
            </p:cNvSpPr>
            <p:nvPr/>
          </p:nvSpPr>
          <p:spPr bwMode="auto">
            <a:xfrm rot="2700000">
              <a:off x="347" y="157"/>
              <a:ext cx="455" cy="45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hlink"/>
            </a:solidFill>
            <a:ln w="9525" cap="rnd">
              <a:noFill/>
              <a:round/>
              <a:headEnd type="none" w="sm" len="sm"/>
              <a:tailEnd type="none" w="sm" len="sm"/>
            </a:ln>
            <a:effectLst/>
          </p:spPr>
          <p:txBody>
            <a:bodyPr rot="10800000" vert="eaVert" wrap="none" anchor="ctr"/>
            <a:lstStyle/>
            <a:p>
              <a:pPr algn="ctr">
                <a:defRPr/>
              </a:pPr>
              <a:endParaRPr kumimoji="1" lang="zh-TW" altLang="en-US">
                <a:cs typeface="+mn-cs"/>
              </a:endParaRPr>
            </a:p>
          </p:txBody>
        </p:sp>
        <p:sp>
          <p:nvSpPr>
            <p:cNvPr id="2052" name="Arc 4"/>
            <p:cNvSpPr>
              <a:spLocks/>
            </p:cNvSpPr>
            <p:nvPr/>
          </p:nvSpPr>
          <p:spPr bwMode="auto">
            <a:xfrm rot="2700000">
              <a:off x="341" y="163"/>
              <a:ext cx="438" cy="435"/>
            </a:xfrm>
            <a:custGeom>
              <a:avLst/>
              <a:gdLst>
                <a:gd name="G0" fmla="+- 0 0 0"/>
                <a:gd name="G1" fmla="+- 20673 0 0"/>
                <a:gd name="G2" fmla="+- 21600 0 0"/>
                <a:gd name="T0" fmla="*/ 6259 w 20808"/>
                <a:gd name="T1" fmla="*/ 0 h 20673"/>
                <a:gd name="T2" fmla="*/ 20808 w 20808"/>
                <a:gd name="T3" fmla="*/ 14877 h 20673"/>
                <a:gd name="T4" fmla="*/ 0 w 20808"/>
                <a:gd name="T5" fmla="*/ 20673 h 20673"/>
              </a:gdLst>
              <a:ahLst/>
              <a:cxnLst>
                <a:cxn ang="0">
                  <a:pos x="T0" y="T1"/>
                </a:cxn>
                <a:cxn ang="0">
                  <a:pos x="T2" y="T3"/>
                </a:cxn>
                <a:cxn ang="0">
                  <a:pos x="T4" y="T5"/>
                </a:cxn>
              </a:cxnLst>
              <a:rect l="0" t="0" r="r" b="b"/>
              <a:pathLst>
                <a:path w="20808" h="20673" fill="none" extrusionOk="0">
                  <a:moveTo>
                    <a:pt x="6259" y="-1"/>
                  </a:moveTo>
                  <a:cubicBezTo>
                    <a:pt x="13335" y="2142"/>
                    <a:pt x="18823" y="7754"/>
                    <a:pt x="20807" y="14877"/>
                  </a:cubicBezTo>
                </a:path>
                <a:path w="20808" h="20673" stroke="0" extrusionOk="0">
                  <a:moveTo>
                    <a:pt x="6259" y="-1"/>
                  </a:moveTo>
                  <a:cubicBezTo>
                    <a:pt x="13335" y="2142"/>
                    <a:pt x="18823" y="7754"/>
                    <a:pt x="20807" y="14877"/>
                  </a:cubicBezTo>
                  <a:lnTo>
                    <a:pt x="0" y="20673"/>
                  </a:lnTo>
                  <a:close/>
                </a:path>
              </a:pathLst>
            </a:custGeom>
            <a:solidFill>
              <a:schemeClr val="accent2"/>
            </a:solidFill>
            <a:ln w="9525" cap="rnd">
              <a:noFill/>
              <a:round/>
              <a:headEnd type="none" w="sm" len="sm"/>
              <a:tailEnd type="none" w="sm" len="sm"/>
            </a:ln>
            <a:effectLst/>
          </p:spPr>
          <p:txBody>
            <a:bodyPr rot="10800000" vert="eaVert" wrap="none" anchor="ctr"/>
            <a:lstStyle/>
            <a:p>
              <a:pPr algn="ctr">
                <a:defRPr/>
              </a:pPr>
              <a:endParaRPr kumimoji="1" lang="zh-TW" altLang="en-US">
                <a:cs typeface="+mn-cs"/>
              </a:endParaRPr>
            </a:p>
          </p:txBody>
        </p:sp>
        <p:sp>
          <p:nvSpPr>
            <p:cNvPr id="2053" name="Arc 5"/>
            <p:cNvSpPr>
              <a:spLocks/>
            </p:cNvSpPr>
            <p:nvPr/>
          </p:nvSpPr>
          <p:spPr bwMode="auto">
            <a:xfrm rot="2700000">
              <a:off x="339" y="188"/>
              <a:ext cx="410" cy="400"/>
            </a:xfrm>
            <a:custGeom>
              <a:avLst/>
              <a:gdLst>
                <a:gd name="G0" fmla="+- 0 0 0"/>
                <a:gd name="G1" fmla="+- 18986 0 0"/>
                <a:gd name="G2" fmla="+- 21600 0 0"/>
                <a:gd name="T0" fmla="*/ 10300 w 19469"/>
                <a:gd name="T1" fmla="*/ 0 h 18986"/>
                <a:gd name="T2" fmla="*/ 19469 w 19469"/>
                <a:gd name="T3" fmla="*/ 9631 h 18986"/>
                <a:gd name="T4" fmla="*/ 0 w 19469"/>
                <a:gd name="T5" fmla="*/ 18986 h 18986"/>
              </a:gdLst>
              <a:ahLst/>
              <a:cxnLst>
                <a:cxn ang="0">
                  <a:pos x="T0" y="T1"/>
                </a:cxn>
                <a:cxn ang="0">
                  <a:pos x="T2" y="T3"/>
                </a:cxn>
                <a:cxn ang="0">
                  <a:pos x="T4" y="T5"/>
                </a:cxn>
              </a:cxnLst>
              <a:rect l="0" t="0" r="r" b="b"/>
              <a:pathLst>
                <a:path w="19469" h="18986" fill="none" extrusionOk="0">
                  <a:moveTo>
                    <a:pt x="10300" y="-1"/>
                  </a:moveTo>
                  <a:cubicBezTo>
                    <a:pt x="14293" y="2166"/>
                    <a:pt x="17501" y="5536"/>
                    <a:pt x="19469" y="9630"/>
                  </a:cubicBezTo>
                </a:path>
                <a:path w="19469" h="18986" stroke="0" extrusionOk="0">
                  <a:moveTo>
                    <a:pt x="10300" y="-1"/>
                  </a:moveTo>
                  <a:cubicBezTo>
                    <a:pt x="14293" y="2166"/>
                    <a:pt x="17501" y="5536"/>
                    <a:pt x="19469" y="9630"/>
                  </a:cubicBezTo>
                  <a:lnTo>
                    <a:pt x="0" y="18986"/>
                  </a:lnTo>
                  <a:close/>
                </a:path>
              </a:pathLst>
            </a:custGeom>
            <a:solidFill>
              <a:schemeClr val="folHlink"/>
            </a:solidFill>
            <a:ln w="9525" cap="rnd">
              <a:noFill/>
              <a:round/>
              <a:headEnd type="none" w="sm" len="sm"/>
              <a:tailEnd type="none" w="sm" len="sm"/>
            </a:ln>
            <a:effectLst/>
          </p:spPr>
          <p:txBody>
            <a:bodyPr rot="10800000" vert="eaVert" wrap="none" anchor="ctr"/>
            <a:lstStyle/>
            <a:p>
              <a:pPr algn="ctr">
                <a:defRPr/>
              </a:pPr>
              <a:endParaRPr kumimoji="1" lang="zh-TW" altLang="en-US">
                <a:cs typeface="+mn-cs"/>
              </a:endParaRPr>
            </a:p>
          </p:txBody>
        </p:sp>
        <p:sp>
          <p:nvSpPr>
            <p:cNvPr id="2054" name="Arc 6"/>
            <p:cNvSpPr>
              <a:spLocks/>
            </p:cNvSpPr>
            <p:nvPr/>
          </p:nvSpPr>
          <p:spPr bwMode="auto">
            <a:xfrm rot="2700000">
              <a:off x="334" y="206"/>
              <a:ext cx="361" cy="357"/>
            </a:xfrm>
            <a:custGeom>
              <a:avLst/>
              <a:gdLst>
                <a:gd name="G0" fmla="+- 0 0 0"/>
                <a:gd name="G1" fmla="+- 16950 0 0"/>
                <a:gd name="G2" fmla="+- 21600 0 0"/>
                <a:gd name="T0" fmla="*/ 13389 w 17119"/>
                <a:gd name="T1" fmla="*/ 0 h 16950"/>
                <a:gd name="T2" fmla="*/ 17119 w 17119"/>
                <a:gd name="T3" fmla="*/ 3778 h 16950"/>
                <a:gd name="T4" fmla="*/ 0 w 17119"/>
                <a:gd name="T5" fmla="*/ 16950 h 16950"/>
              </a:gdLst>
              <a:ahLst/>
              <a:cxnLst>
                <a:cxn ang="0">
                  <a:pos x="T0" y="T1"/>
                </a:cxn>
                <a:cxn ang="0">
                  <a:pos x="T2" y="T3"/>
                </a:cxn>
                <a:cxn ang="0">
                  <a:pos x="T4" y="T5"/>
                </a:cxn>
              </a:cxnLst>
              <a:rect l="0" t="0" r="r" b="b"/>
              <a:pathLst>
                <a:path w="17119" h="16950" fill="none" extrusionOk="0">
                  <a:moveTo>
                    <a:pt x="13388" y="0"/>
                  </a:moveTo>
                  <a:cubicBezTo>
                    <a:pt x="14782" y="1101"/>
                    <a:pt x="16035" y="2370"/>
                    <a:pt x="17118" y="3778"/>
                  </a:cubicBezTo>
                </a:path>
                <a:path w="17119" h="16950" stroke="0" extrusionOk="0">
                  <a:moveTo>
                    <a:pt x="13388" y="0"/>
                  </a:moveTo>
                  <a:cubicBezTo>
                    <a:pt x="14782" y="1101"/>
                    <a:pt x="16035" y="2370"/>
                    <a:pt x="17118" y="3778"/>
                  </a:cubicBezTo>
                  <a:lnTo>
                    <a:pt x="0" y="16950"/>
                  </a:lnTo>
                  <a:close/>
                </a:path>
              </a:pathLst>
            </a:custGeom>
            <a:solidFill>
              <a:schemeClr val="accent1"/>
            </a:solidFill>
            <a:ln w="9525" cap="rnd">
              <a:noFill/>
              <a:round/>
              <a:headEnd type="none" w="sm" len="sm"/>
              <a:tailEnd type="none" w="sm" len="sm"/>
            </a:ln>
            <a:effectLst/>
          </p:spPr>
          <p:txBody>
            <a:bodyPr rot="10800000" vert="eaVert" wrap="none" anchor="ctr"/>
            <a:lstStyle/>
            <a:p>
              <a:pPr algn="ctr">
                <a:defRPr/>
              </a:pPr>
              <a:endParaRPr kumimoji="1" lang="zh-TW" altLang="en-US">
                <a:cs typeface="+mn-cs"/>
              </a:endParaRPr>
            </a:p>
          </p:txBody>
        </p:sp>
        <p:sp>
          <p:nvSpPr>
            <p:cNvPr id="2055" name="Arc 7"/>
            <p:cNvSpPr>
              <a:spLocks/>
            </p:cNvSpPr>
            <p:nvPr/>
          </p:nvSpPr>
          <p:spPr bwMode="auto">
            <a:xfrm rot="2700000">
              <a:off x="294" y="270"/>
              <a:ext cx="215" cy="216"/>
            </a:xfrm>
            <a:custGeom>
              <a:avLst/>
              <a:gdLst>
                <a:gd name="G0" fmla="+- 0 0 0"/>
                <a:gd name="G1" fmla="+- 21600 0 0"/>
                <a:gd name="G2" fmla="+- 21600 0 0"/>
                <a:gd name="T0" fmla="*/ 0 w 21600"/>
                <a:gd name="T1" fmla="*/ 0 h 21600"/>
                <a:gd name="T2" fmla="*/ 21600 w 21600"/>
                <a:gd name="T3" fmla="*/ 215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890" y="0"/>
                    <a:pt x="21544" y="9609"/>
                    <a:pt x="21599" y="21500"/>
                  </a:cubicBezTo>
                </a:path>
                <a:path w="21600" h="21600" stroke="0" extrusionOk="0">
                  <a:moveTo>
                    <a:pt x="-1" y="0"/>
                  </a:moveTo>
                  <a:cubicBezTo>
                    <a:pt x="11890" y="0"/>
                    <a:pt x="21544" y="9609"/>
                    <a:pt x="21599" y="21500"/>
                  </a:cubicBezTo>
                  <a:lnTo>
                    <a:pt x="0" y="21600"/>
                  </a:lnTo>
                  <a:close/>
                </a:path>
              </a:pathLst>
            </a:custGeom>
            <a:solidFill>
              <a:schemeClr val="bg1"/>
            </a:solidFill>
            <a:ln w="9525" cap="rnd">
              <a:noFill/>
              <a:round/>
              <a:headEnd type="none" w="sm" len="sm"/>
              <a:tailEnd type="none" w="sm" len="sm"/>
            </a:ln>
            <a:effectLst/>
          </p:spPr>
          <p:txBody>
            <a:bodyPr rot="10800000" vert="eaVert" wrap="none" anchor="ctr"/>
            <a:lstStyle/>
            <a:p>
              <a:pPr algn="ctr">
                <a:defRPr/>
              </a:pPr>
              <a:endParaRPr kumimoji="1" lang="zh-TW" altLang="en-US">
                <a:cs typeface="+mn-cs"/>
              </a:endParaRPr>
            </a:p>
          </p:txBody>
        </p:sp>
        <p:sp>
          <p:nvSpPr>
            <p:cNvPr id="2056" name="Arc 8"/>
            <p:cNvSpPr>
              <a:spLocks/>
            </p:cNvSpPr>
            <p:nvPr/>
          </p:nvSpPr>
          <p:spPr bwMode="auto">
            <a:xfrm rot="2700000">
              <a:off x="347" y="939"/>
              <a:ext cx="455" cy="45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hlink"/>
            </a:solidFill>
            <a:ln w="9525" cap="rnd">
              <a:noFill/>
              <a:round/>
              <a:headEnd type="none" w="sm" len="sm"/>
              <a:tailEnd type="none" w="sm" len="sm"/>
            </a:ln>
            <a:effectLst/>
          </p:spPr>
          <p:txBody>
            <a:bodyPr rot="10800000" vert="eaVert" wrap="none" anchor="ctr"/>
            <a:lstStyle/>
            <a:p>
              <a:pPr algn="ctr">
                <a:defRPr/>
              </a:pPr>
              <a:endParaRPr kumimoji="1" lang="zh-TW" altLang="en-US">
                <a:cs typeface="+mn-cs"/>
              </a:endParaRPr>
            </a:p>
          </p:txBody>
        </p:sp>
        <p:sp>
          <p:nvSpPr>
            <p:cNvPr id="2057" name="Arc 9"/>
            <p:cNvSpPr>
              <a:spLocks/>
            </p:cNvSpPr>
            <p:nvPr/>
          </p:nvSpPr>
          <p:spPr bwMode="auto">
            <a:xfrm rot="2700000">
              <a:off x="341" y="945"/>
              <a:ext cx="438" cy="435"/>
            </a:xfrm>
            <a:custGeom>
              <a:avLst/>
              <a:gdLst>
                <a:gd name="G0" fmla="+- 0 0 0"/>
                <a:gd name="G1" fmla="+- 20673 0 0"/>
                <a:gd name="G2" fmla="+- 21600 0 0"/>
                <a:gd name="T0" fmla="*/ 6259 w 20808"/>
                <a:gd name="T1" fmla="*/ 0 h 20673"/>
                <a:gd name="T2" fmla="*/ 20808 w 20808"/>
                <a:gd name="T3" fmla="*/ 14877 h 20673"/>
                <a:gd name="T4" fmla="*/ 0 w 20808"/>
                <a:gd name="T5" fmla="*/ 20673 h 20673"/>
              </a:gdLst>
              <a:ahLst/>
              <a:cxnLst>
                <a:cxn ang="0">
                  <a:pos x="T0" y="T1"/>
                </a:cxn>
                <a:cxn ang="0">
                  <a:pos x="T2" y="T3"/>
                </a:cxn>
                <a:cxn ang="0">
                  <a:pos x="T4" y="T5"/>
                </a:cxn>
              </a:cxnLst>
              <a:rect l="0" t="0" r="r" b="b"/>
              <a:pathLst>
                <a:path w="20808" h="20673" fill="none" extrusionOk="0">
                  <a:moveTo>
                    <a:pt x="6259" y="-1"/>
                  </a:moveTo>
                  <a:cubicBezTo>
                    <a:pt x="13335" y="2142"/>
                    <a:pt x="18823" y="7754"/>
                    <a:pt x="20807" y="14877"/>
                  </a:cubicBezTo>
                </a:path>
                <a:path w="20808" h="20673" stroke="0" extrusionOk="0">
                  <a:moveTo>
                    <a:pt x="6259" y="-1"/>
                  </a:moveTo>
                  <a:cubicBezTo>
                    <a:pt x="13335" y="2142"/>
                    <a:pt x="18823" y="7754"/>
                    <a:pt x="20807" y="14877"/>
                  </a:cubicBezTo>
                  <a:lnTo>
                    <a:pt x="0" y="20673"/>
                  </a:lnTo>
                  <a:close/>
                </a:path>
              </a:pathLst>
            </a:custGeom>
            <a:solidFill>
              <a:schemeClr val="accent2"/>
            </a:solidFill>
            <a:ln w="9525" cap="rnd">
              <a:noFill/>
              <a:round/>
              <a:headEnd type="none" w="sm" len="sm"/>
              <a:tailEnd type="none" w="sm" len="sm"/>
            </a:ln>
            <a:effectLst/>
          </p:spPr>
          <p:txBody>
            <a:bodyPr rot="10800000" vert="eaVert" wrap="none" anchor="ctr"/>
            <a:lstStyle/>
            <a:p>
              <a:pPr algn="ctr">
                <a:defRPr/>
              </a:pPr>
              <a:endParaRPr kumimoji="1" lang="zh-TW" altLang="en-US">
                <a:cs typeface="+mn-cs"/>
              </a:endParaRPr>
            </a:p>
          </p:txBody>
        </p:sp>
        <p:sp>
          <p:nvSpPr>
            <p:cNvPr id="2058" name="Arc 10"/>
            <p:cNvSpPr>
              <a:spLocks/>
            </p:cNvSpPr>
            <p:nvPr/>
          </p:nvSpPr>
          <p:spPr bwMode="auto">
            <a:xfrm rot="2700000">
              <a:off x="339" y="970"/>
              <a:ext cx="410" cy="400"/>
            </a:xfrm>
            <a:custGeom>
              <a:avLst/>
              <a:gdLst>
                <a:gd name="G0" fmla="+- 0 0 0"/>
                <a:gd name="G1" fmla="+- 18986 0 0"/>
                <a:gd name="G2" fmla="+- 21600 0 0"/>
                <a:gd name="T0" fmla="*/ 10300 w 19469"/>
                <a:gd name="T1" fmla="*/ 0 h 18986"/>
                <a:gd name="T2" fmla="*/ 19469 w 19469"/>
                <a:gd name="T3" fmla="*/ 9631 h 18986"/>
                <a:gd name="T4" fmla="*/ 0 w 19469"/>
                <a:gd name="T5" fmla="*/ 18986 h 18986"/>
              </a:gdLst>
              <a:ahLst/>
              <a:cxnLst>
                <a:cxn ang="0">
                  <a:pos x="T0" y="T1"/>
                </a:cxn>
                <a:cxn ang="0">
                  <a:pos x="T2" y="T3"/>
                </a:cxn>
                <a:cxn ang="0">
                  <a:pos x="T4" y="T5"/>
                </a:cxn>
              </a:cxnLst>
              <a:rect l="0" t="0" r="r" b="b"/>
              <a:pathLst>
                <a:path w="19469" h="18986" fill="none" extrusionOk="0">
                  <a:moveTo>
                    <a:pt x="10300" y="-1"/>
                  </a:moveTo>
                  <a:cubicBezTo>
                    <a:pt x="14293" y="2166"/>
                    <a:pt x="17501" y="5536"/>
                    <a:pt x="19469" y="9630"/>
                  </a:cubicBezTo>
                </a:path>
                <a:path w="19469" h="18986" stroke="0" extrusionOk="0">
                  <a:moveTo>
                    <a:pt x="10300" y="-1"/>
                  </a:moveTo>
                  <a:cubicBezTo>
                    <a:pt x="14293" y="2166"/>
                    <a:pt x="17501" y="5536"/>
                    <a:pt x="19469" y="9630"/>
                  </a:cubicBezTo>
                  <a:lnTo>
                    <a:pt x="0" y="18986"/>
                  </a:lnTo>
                  <a:close/>
                </a:path>
              </a:pathLst>
            </a:custGeom>
            <a:solidFill>
              <a:schemeClr val="folHlink"/>
            </a:solidFill>
            <a:ln w="9525" cap="rnd">
              <a:noFill/>
              <a:round/>
              <a:headEnd type="none" w="sm" len="sm"/>
              <a:tailEnd type="none" w="sm" len="sm"/>
            </a:ln>
            <a:effectLst/>
          </p:spPr>
          <p:txBody>
            <a:bodyPr rot="10800000" vert="eaVert" wrap="none" anchor="ctr"/>
            <a:lstStyle/>
            <a:p>
              <a:pPr algn="ctr">
                <a:defRPr/>
              </a:pPr>
              <a:endParaRPr kumimoji="1" lang="zh-TW" altLang="en-US">
                <a:cs typeface="+mn-cs"/>
              </a:endParaRPr>
            </a:p>
          </p:txBody>
        </p:sp>
        <p:sp>
          <p:nvSpPr>
            <p:cNvPr id="2059" name="Arc 11"/>
            <p:cNvSpPr>
              <a:spLocks/>
            </p:cNvSpPr>
            <p:nvPr/>
          </p:nvSpPr>
          <p:spPr bwMode="auto">
            <a:xfrm rot="2700000">
              <a:off x="334" y="988"/>
              <a:ext cx="361" cy="357"/>
            </a:xfrm>
            <a:custGeom>
              <a:avLst/>
              <a:gdLst>
                <a:gd name="G0" fmla="+- 0 0 0"/>
                <a:gd name="G1" fmla="+- 16950 0 0"/>
                <a:gd name="G2" fmla="+- 21600 0 0"/>
                <a:gd name="T0" fmla="*/ 13389 w 17119"/>
                <a:gd name="T1" fmla="*/ 0 h 16950"/>
                <a:gd name="T2" fmla="*/ 17119 w 17119"/>
                <a:gd name="T3" fmla="*/ 3778 h 16950"/>
                <a:gd name="T4" fmla="*/ 0 w 17119"/>
                <a:gd name="T5" fmla="*/ 16950 h 16950"/>
              </a:gdLst>
              <a:ahLst/>
              <a:cxnLst>
                <a:cxn ang="0">
                  <a:pos x="T0" y="T1"/>
                </a:cxn>
                <a:cxn ang="0">
                  <a:pos x="T2" y="T3"/>
                </a:cxn>
                <a:cxn ang="0">
                  <a:pos x="T4" y="T5"/>
                </a:cxn>
              </a:cxnLst>
              <a:rect l="0" t="0" r="r" b="b"/>
              <a:pathLst>
                <a:path w="17119" h="16950" fill="none" extrusionOk="0">
                  <a:moveTo>
                    <a:pt x="13388" y="0"/>
                  </a:moveTo>
                  <a:cubicBezTo>
                    <a:pt x="14782" y="1101"/>
                    <a:pt x="16035" y="2370"/>
                    <a:pt x="17118" y="3778"/>
                  </a:cubicBezTo>
                </a:path>
                <a:path w="17119" h="16950" stroke="0" extrusionOk="0">
                  <a:moveTo>
                    <a:pt x="13388" y="0"/>
                  </a:moveTo>
                  <a:cubicBezTo>
                    <a:pt x="14782" y="1101"/>
                    <a:pt x="16035" y="2370"/>
                    <a:pt x="17118" y="3778"/>
                  </a:cubicBezTo>
                  <a:lnTo>
                    <a:pt x="0" y="16950"/>
                  </a:lnTo>
                  <a:close/>
                </a:path>
              </a:pathLst>
            </a:custGeom>
            <a:solidFill>
              <a:schemeClr val="accent1"/>
            </a:solidFill>
            <a:ln w="9525" cap="rnd">
              <a:noFill/>
              <a:round/>
              <a:headEnd type="none" w="sm" len="sm"/>
              <a:tailEnd type="none" w="sm" len="sm"/>
            </a:ln>
            <a:effectLst/>
          </p:spPr>
          <p:txBody>
            <a:bodyPr rot="10800000" vert="eaVert" wrap="none" anchor="ctr"/>
            <a:lstStyle/>
            <a:p>
              <a:pPr algn="ctr">
                <a:defRPr/>
              </a:pPr>
              <a:endParaRPr kumimoji="1" lang="zh-TW" altLang="en-US">
                <a:cs typeface="+mn-cs"/>
              </a:endParaRPr>
            </a:p>
          </p:txBody>
        </p:sp>
        <p:sp>
          <p:nvSpPr>
            <p:cNvPr id="2060" name="Arc 12"/>
            <p:cNvSpPr>
              <a:spLocks/>
            </p:cNvSpPr>
            <p:nvPr/>
          </p:nvSpPr>
          <p:spPr bwMode="auto">
            <a:xfrm rot="2700000">
              <a:off x="293" y="1056"/>
              <a:ext cx="215" cy="216"/>
            </a:xfrm>
            <a:custGeom>
              <a:avLst/>
              <a:gdLst>
                <a:gd name="G0" fmla="+- 0 0 0"/>
                <a:gd name="G1" fmla="+- 21600 0 0"/>
                <a:gd name="G2" fmla="+- 21600 0 0"/>
                <a:gd name="T0" fmla="*/ 0 w 21600"/>
                <a:gd name="T1" fmla="*/ 0 h 21600"/>
                <a:gd name="T2" fmla="*/ 21600 w 21600"/>
                <a:gd name="T3" fmla="*/ 215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890" y="0"/>
                    <a:pt x="21544" y="9609"/>
                    <a:pt x="21599" y="21500"/>
                  </a:cubicBezTo>
                </a:path>
                <a:path w="21600" h="21600" stroke="0" extrusionOk="0">
                  <a:moveTo>
                    <a:pt x="-1" y="0"/>
                  </a:moveTo>
                  <a:cubicBezTo>
                    <a:pt x="11890" y="0"/>
                    <a:pt x="21544" y="9609"/>
                    <a:pt x="21599" y="21500"/>
                  </a:cubicBezTo>
                  <a:lnTo>
                    <a:pt x="0" y="21600"/>
                  </a:lnTo>
                  <a:close/>
                </a:path>
              </a:pathLst>
            </a:custGeom>
            <a:solidFill>
              <a:schemeClr val="bg1"/>
            </a:solidFill>
            <a:ln w="9525" cap="rnd">
              <a:noFill/>
              <a:round/>
              <a:headEnd type="none" w="sm" len="sm"/>
              <a:tailEnd type="none" w="sm" len="sm"/>
            </a:ln>
            <a:effectLst/>
          </p:spPr>
          <p:txBody>
            <a:bodyPr rot="10800000" vert="eaVert" wrap="none" anchor="ctr"/>
            <a:lstStyle/>
            <a:p>
              <a:pPr algn="ctr">
                <a:defRPr/>
              </a:pPr>
              <a:endParaRPr kumimoji="1" lang="zh-TW" altLang="en-US">
                <a:cs typeface="+mn-cs"/>
              </a:endParaRPr>
            </a:p>
          </p:txBody>
        </p:sp>
        <p:sp>
          <p:nvSpPr>
            <p:cNvPr id="2061" name="Arc 13"/>
            <p:cNvSpPr>
              <a:spLocks/>
            </p:cNvSpPr>
            <p:nvPr/>
          </p:nvSpPr>
          <p:spPr bwMode="auto">
            <a:xfrm rot="2700000">
              <a:off x="347" y="1727"/>
              <a:ext cx="455" cy="45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hlink"/>
            </a:solidFill>
            <a:ln w="9525" cap="rnd">
              <a:noFill/>
              <a:round/>
              <a:headEnd type="none" w="sm" len="sm"/>
              <a:tailEnd type="none" w="sm" len="sm"/>
            </a:ln>
            <a:effectLst/>
          </p:spPr>
          <p:txBody>
            <a:bodyPr rot="10800000" vert="eaVert" wrap="none" anchor="ctr"/>
            <a:lstStyle/>
            <a:p>
              <a:pPr algn="ctr">
                <a:defRPr/>
              </a:pPr>
              <a:endParaRPr kumimoji="1" lang="zh-TW" altLang="en-US">
                <a:cs typeface="+mn-cs"/>
              </a:endParaRPr>
            </a:p>
          </p:txBody>
        </p:sp>
        <p:sp>
          <p:nvSpPr>
            <p:cNvPr id="2062" name="Arc 14"/>
            <p:cNvSpPr>
              <a:spLocks/>
            </p:cNvSpPr>
            <p:nvPr/>
          </p:nvSpPr>
          <p:spPr bwMode="auto">
            <a:xfrm rot="2700000">
              <a:off x="347" y="2518"/>
              <a:ext cx="455" cy="45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hlink"/>
            </a:solidFill>
            <a:ln w="9525" cap="rnd">
              <a:noFill/>
              <a:round/>
              <a:headEnd type="none" w="sm" len="sm"/>
              <a:tailEnd type="none" w="sm" len="sm"/>
            </a:ln>
            <a:effectLst/>
          </p:spPr>
          <p:txBody>
            <a:bodyPr rot="10800000" vert="eaVert" wrap="none" anchor="ctr"/>
            <a:lstStyle/>
            <a:p>
              <a:pPr algn="ctr">
                <a:defRPr/>
              </a:pPr>
              <a:endParaRPr kumimoji="1" lang="zh-TW" altLang="en-US">
                <a:cs typeface="+mn-cs"/>
              </a:endParaRPr>
            </a:p>
          </p:txBody>
        </p:sp>
        <p:sp>
          <p:nvSpPr>
            <p:cNvPr id="2063" name="Arc 15"/>
            <p:cNvSpPr>
              <a:spLocks/>
            </p:cNvSpPr>
            <p:nvPr/>
          </p:nvSpPr>
          <p:spPr bwMode="auto">
            <a:xfrm rot="2700000">
              <a:off x="341" y="2524"/>
              <a:ext cx="438" cy="435"/>
            </a:xfrm>
            <a:custGeom>
              <a:avLst/>
              <a:gdLst>
                <a:gd name="G0" fmla="+- 0 0 0"/>
                <a:gd name="G1" fmla="+- 20673 0 0"/>
                <a:gd name="G2" fmla="+- 21600 0 0"/>
                <a:gd name="T0" fmla="*/ 6259 w 20808"/>
                <a:gd name="T1" fmla="*/ 0 h 20673"/>
                <a:gd name="T2" fmla="*/ 20808 w 20808"/>
                <a:gd name="T3" fmla="*/ 14877 h 20673"/>
                <a:gd name="T4" fmla="*/ 0 w 20808"/>
                <a:gd name="T5" fmla="*/ 20673 h 20673"/>
              </a:gdLst>
              <a:ahLst/>
              <a:cxnLst>
                <a:cxn ang="0">
                  <a:pos x="T0" y="T1"/>
                </a:cxn>
                <a:cxn ang="0">
                  <a:pos x="T2" y="T3"/>
                </a:cxn>
                <a:cxn ang="0">
                  <a:pos x="T4" y="T5"/>
                </a:cxn>
              </a:cxnLst>
              <a:rect l="0" t="0" r="r" b="b"/>
              <a:pathLst>
                <a:path w="20808" h="20673" fill="none" extrusionOk="0">
                  <a:moveTo>
                    <a:pt x="6259" y="-1"/>
                  </a:moveTo>
                  <a:cubicBezTo>
                    <a:pt x="13335" y="2142"/>
                    <a:pt x="18823" y="7754"/>
                    <a:pt x="20807" y="14877"/>
                  </a:cubicBezTo>
                </a:path>
                <a:path w="20808" h="20673" stroke="0" extrusionOk="0">
                  <a:moveTo>
                    <a:pt x="6259" y="-1"/>
                  </a:moveTo>
                  <a:cubicBezTo>
                    <a:pt x="13335" y="2142"/>
                    <a:pt x="18823" y="7754"/>
                    <a:pt x="20807" y="14877"/>
                  </a:cubicBezTo>
                  <a:lnTo>
                    <a:pt x="0" y="20673"/>
                  </a:lnTo>
                  <a:close/>
                </a:path>
              </a:pathLst>
            </a:custGeom>
            <a:solidFill>
              <a:schemeClr val="accent2"/>
            </a:solidFill>
            <a:ln w="9525" cap="rnd">
              <a:noFill/>
              <a:round/>
              <a:headEnd type="none" w="sm" len="sm"/>
              <a:tailEnd type="none" w="sm" len="sm"/>
            </a:ln>
            <a:effectLst/>
          </p:spPr>
          <p:txBody>
            <a:bodyPr rot="10800000" vert="eaVert" wrap="none" anchor="ctr"/>
            <a:lstStyle/>
            <a:p>
              <a:pPr algn="ctr">
                <a:defRPr/>
              </a:pPr>
              <a:endParaRPr kumimoji="1" lang="zh-TW" altLang="en-US">
                <a:cs typeface="+mn-cs"/>
              </a:endParaRPr>
            </a:p>
          </p:txBody>
        </p:sp>
        <p:sp>
          <p:nvSpPr>
            <p:cNvPr id="2064" name="Arc 16"/>
            <p:cNvSpPr>
              <a:spLocks/>
            </p:cNvSpPr>
            <p:nvPr/>
          </p:nvSpPr>
          <p:spPr bwMode="auto">
            <a:xfrm rot="2700000">
              <a:off x="339" y="2549"/>
              <a:ext cx="410" cy="400"/>
            </a:xfrm>
            <a:custGeom>
              <a:avLst/>
              <a:gdLst>
                <a:gd name="G0" fmla="+- 0 0 0"/>
                <a:gd name="G1" fmla="+- 18986 0 0"/>
                <a:gd name="G2" fmla="+- 21600 0 0"/>
                <a:gd name="T0" fmla="*/ 10300 w 19469"/>
                <a:gd name="T1" fmla="*/ 0 h 18986"/>
                <a:gd name="T2" fmla="*/ 19469 w 19469"/>
                <a:gd name="T3" fmla="*/ 9631 h 18986"/>
                <a:gd name="T4" fmla="*/ 0 w 19469"/>
                <a:gd name="T5" fmla="*/ 18986 h 18986"/>
              </a:gdLst>
              <a:ahLst/>
              <a:cxnLst>
                <a:cxn ang="0">
                  <a:pos x="T0" y="T1"/>
                </a:cxn>
                <a:cxn ang="0">
                  <a:pos x="T2" y="T3"/>
                </a:cxn>
                <a:cxn ang="0">
                  <a:pos x="T4" y="T5"/>
                </a:cxn>
              </a:cxnLst>
              <a:rect l="0" t="0" r="r" b="b"/>
              <a:pathLst>
                <a:path w="19469" h="18986" fill="none" extrusionOk="0">
                  <a:moveTo>
                    <a:pt x="10300" y="-1"/>
                  </a:moveTo>
                  <a:cubicBezTo>
                    <a:pt x="14293" y="2166"/>
                    <a:pt x="17501" y="5536"/>
                    <a:pt x="19469" y="9630"/>
                  </a:cubicBezTo>
                </a:path>
                <a:path w="19469" h="18986" stroke="0" extrusionOk="0">
                  <a:moveTo>
                    <a:pt x="10300" y="-1"/>
                  </a:moveTo>
                  <a:cubicBezTo>
                    <a:pt x="14293" y="2166"/>
                    <a:pt x="17501" y="5536"/>
                    <a:pt x="19469" y="9630"/>
                  </a:cubicBezTo>
                  <a:lnTo>
                    <a:pt x="0" y="18986"/>
                  </a:lnTo>
                  <a:close/>
                </a:path>
              </a:pathLst>
            </a:custGeom>
            <a:solidFill>
              <a:schemeClr val="folHlink"/>
            </a:solidFill>
            <a:ln w="9525" cap="rnd">
              <a:noFill/>
              <a:round/>
              <a:headEnd type="none" w="sm" len="sm"/>
              <a:tailEnd type="none" w="sm" len="sm"/>
            </a:ln>
            <a:effectLst/>
          </p:spPr>
          <p:txBody>
            <a:bodyPr rot="10800000" vert="eaVert" wrap="none" anchor="ctr"/>
            <a:lstStyle/>
            <a:p>
              <a:pPr algn="ctr">
                <a:defRPr/>
              </a:pPr>
              <a:endParaRPr kumimoji="1" lang="zh-TW" altLang="en-US">
                <a:cs typeface="+mn-cs"/>
              </a:endParaRPr>
            </a:p>
          </p:txBody>
        </p:sp>
        <p:sp>
          <p:nvSpPr>
            <p:cNvPr id="2065" name="Arc 17"/>
            <p:cNvSpPr>
              <a:spLocks/>
            </p:cNvSpPr>
            <p:nvPr/>
          </p:nvSpPr>
          <p:spPr bwMode="auto">
            <a:xfrm rot="2700000">
              <a:off x="334" y="2567"/>
              <a:ext cx="361" cy="357"/>
            </a:xfrm>
            <a:custGeom>
              <a:avLst/>
              <a:gdLst>
                <a:gd name="G0" fmla="+- 0 0 0"/>
                <a:gd name="G1" fmla="+- 16950 0 0"/>
                <a:gd name="G2" fmla="+- 21600 0 0"/>
                <a:gd name="T0" fmla="*/ 13389 w 17119"/>
                <a:gd name="T1" fmla="*/ 0 h 16950"/>
                <a:gd name="T2" fmla="*/ 17119 w 17119"/>
                <a:gd name="T3" fmla="*/ 3778 h 16950"/>
                <a:gd name="T4" fmla="*/ 0 w 17119"/>
                <a:gd name="T5" fmla="*/ 16950 h 16950"/>
              </a:gdLst>
              <a:ahLst/>
              <a:cxnLst>
                <a:cxn ang="0">
                  <a:pos x="T0" y="T1"/>
                </a:cxn>
                <a:cxn ang="0">
                  <a:pos x="T2" y="T3"/>
                </a:cxn>
                <a:cxn ang="0">
                  <a:pos x="T4" y="T5"/>
                </a:cxn>
              </a:cxnLst>
              <a:rect l="0" t="0" r="r" b="b"/>
              <a:pathLst>
                <a:path w="17119" h="16950" fill="none" extrusionOk="0">
                  <a:moveTo>
                    <a:pt x="13388" y="0"/>
                  </a:moveTo>
                  <a:cubicBezTo>
                    <a:pt x="14782" y="1101"/>
                    <a:pt x="16035" y="2370"/>
                    <a:pt x="17118" y="3778"/>
                  </a:cubicBezTo>
                </a:path>
                <a:path w="17119" h="16950" stroke="0" extrusionOk="0">
                  <a:moveTo>
                    <a:pt x="13388" y="0"/>
                  </a:moveTo>
                  <a:cubicBezTo>
                    <a:pt x="14782" y="1101"/>
                    <a:pt x="16035" y="2370"/>
                    <a:pt x="17118" y="3778"/>
                  </a:cubicBezTo>
                  <a:lnTo>
                    <a:pt x="0" y="16950"/>
                  </a:lnTo>
                  <a:close/>
                </a:path>
              </a:pathLst>
            </a:custGeom>
            <a:solidFill>
              <a:schemeClr val="accent1"/>
            </a:solidFill>
            <a:ln w="9525" cap="rnd">
              <a:noFill/>
              <a:round/>
              <a:headEnd type="none" w="sm" len="sm"/>
              <a:tailEnd type="none" w="sm" len="sm"/>
            </a:ln>
            <a:effectLst/>
          </p:spPr>
          <p:txBody>
            <a:bodyPr rot="10800000" vert="eaVert" wrap="none" anchor="ctr"/>
            <a:lstStyle/>
            <a:p>
              <a:pPr algn="ctr">
                <a:defRPr/>
              </a:pPr>
              <a:endParaRPr kumimoji="1" lang="zh-TW" altLang="en-US">
                <a:cs typeface="+mn-cs"/>
              </a:endParaRPr>
            </a:p>
          </p:txBody>
        </p:sp>
        <p:sp>
          <p:nvSpPr>
            <p:cNvPr id="2066" name="Arc 18"/>
            <p:cNvSpPr>
              <a:spLocks/>
            </p:cNvSpPr>
            <p:nvPr/>
          </p:nvSpPr>
          <p:spPr bwMode="auto">
            <a:xfrm rot="2700000">
              <a:off x="293" y="2632"/>
              <a:ext cx="215" cy="216"/>
            </a:xfrm>
            <a:custGeom>
              <a:avLst/>
              <a:gdLst>
                <a:gd name="G0" fmla="+- 0 0 0"/>
                <a:gd name="G1" fmla="+- 21600 0 0"/>
                <a:gd name="G2" fmla="+- 21600 0 0"/>
                <a:gd name="T0" fmla="*/ 0 w 21600"/>
                <a:gd name="T1" fmla="*/ 0 h 21600"/>
                <a:gd name="T2" fmla="*/ 21600 w 21600"/>
                <a:gd name="T3" fmla="*/ 215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890" y="0"/>
                    <a:pt x="21544" y="9609"/>
                    <a:pt x="21599" y="21500"/>
                  </a:cubicBezTo>
                </a:path>
                <a:path w="21600" h="21600" stroke="0" extrusionOk="0">
                  <a:moveTo>
                    <a:pt x="-1" y="0"/>
                  </a:moveTo>
                  <a:cubicBezTo>
                    <a:pt x="11890" y="0"/>
                    <a:pt x="21544" y="9609"/>
                    <a:pt x="21599" y="21500"/>
                  </a:cubicBezTo>
                  <a:lnTo>
                    <a:pt x="0" y="21600"/>
                  </a:lnTo>
                  <a:close/>
                </a:path>
              </a:pathLst>
            </a:custGeom>
            <a:solidFill>
              <a:schemeClr val="bg1"/>
            </a:solidFill>
            <a:ln w="9525" cap="rnd">
              <a:noFill/>
              <a:round/>
              <a:headEnd type="none" w="sm" len="sm"/>
              <a:tailEnd type="none" w="sm" len="sm"/>
            </a:ln>
            <a:effectLst/>
          </p:spPr>
          <p:txBody>
            <a:bodyPr rot="10800000" vert="eaVert" wrap="none" anchor="ctr"/>
            <a:lstStyle/>
            <a:p>
              <a:pPr algn="ctr">
                <a:defRPr/>
              </a:pPr>
              <a:endParaRPr kumimoji="1" lang="zh-TW" altLang="en-US">
                <a:cs typeface="+mn-cs"/>
              </a:endParaRPr>
            </a:p>
          </p:txBody>
        </p:sp>
        <p:sp>
          <p:nvSpPr>
            <p:cNvPr id="2067" name="Arc 19"/>
            <p:cNvSpPr>
              <a:spLocks/>
            </p:cNvSpPr>
            <p:nvPr/>
          </p:nvSpPr>
          <p:spPr bwMode="auto">
            <a:xfrm rot="2700000">
              <a:off x="347" y="3303"/>
              <a:ext cx="455" cy="45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hlink"/>
            </a:solidFill>
            <a:ln w="9525" cap="rnd">
              <a:noFill/>
              <a:round/>
              <a:headEnd type="none" w="sm" len="sm"/>
              <a:tailEnd type="none" w="sm" len="sm"/>
            </a:ln>
            <a:effectLst/>
          </p:spPr>
          <p:txBody>
            <a:bodyPr rot="10800000" vert="eaVert" wrap="none" anchor="ctr"/>
            <a:lstStyle/>
            <a:p>
              <a:pPr algn="ctr">
                <a:defRPr/>
              </a:pPr>
              <a:endParaRPr kumimoji="1" lang="zh-TW" altLang="en-US">
                <a:cs typeface="+mn-cs"/>
              </a:endParaRPr>
            </a:p>
          </p:txBody>
        </p:sp>
        <p:sp>
          <p:nvSpPr>
            <p:cNvPr id="2068" name="Arc 20"/>
            <p:cNvSpPr>
              <a:spLocks/>
            </p:cNvSpPr>
            <p:nvPr/>
          </p:nvSpPr>
          <p:spPr bwMode="auto">
            <a:xfrm rot="18900000">
              <a:off x="89" y="553"/>
              <a:ext cx="455" cy="455"/>
            </a:xfrm>
            <a:custGeom>
              <a:avLst/>
              <a:gdLst>
                <a:gd name="G0" fmla="+- 21600 0 0"/>
                <a:gd name="G1" fmla="+- 21600 0 0"/>
                <a:gd name="G2" fmla="+- 21600 0 0"/>
                <a:gd name="T0" fmla="*/ 0 w 21600"/>
                <a:gd name="T1" fmla="*/ 21553 h 21600"/>
                <a:gd name="T2" fmla="*/ 21600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553"/>
                  </a:moveTo>
                  <a:cubicBezTo>
                    <a:pt x="25" y="9642"/>
                    <a:pt x="9688" y="0"/>
                    <a:pt x="21599" y="0"/>
                  </a:cubicBezTo>
                </a:path>
                <a:path w="21600" h="21600" stroke="0" extrusionOk="0">
                  <a:moveTo>
                    <a:pt x="0" y="21553"/>
                  </a:moveTo>
                  <a:cubicBezTo>
                    <a:pt x="25" y="9642"/>
                    <a:pt x="9688" y="0"/>
                    <a:pt x="21599" y="0"/>
                  </a:cubicBezTo>
                  <a:lnTo>
                    <a:pt x="21600" y="21600"/>
                  </a:lnTo>
                  <a:close/>
                </a:path>
              </a:pathLst>
            </a:custGeom>
            <a:solidFill>
              <a:schemeClr val="accent1"/>
            </a:solidFill>
            <a:ln w="9525" cap="rnd">
              <a:noFill/>
              <a:round/>
              <a:headEnd type="none" w="sm" len="sm"/>
              <a:tailEnd type="none" w="sm" len="sm"/>
            </a:ln>
            <a:effectLst/>
          </p:spPr>
          <p:txBody>
            <a:bodyPr wrap="none" anchor="ctr"/>
            <a:lstStyle/>
            <a:p>
              <a:pPr algn="ctr">
                <a:defRPr/>
              </a:pPr>
              <a:endParaRPr kumimoji="1" lang="zh-TW" altLang="en-US">
                <a:cs typeface="+mn-cs"/>
              </a:endParaRPr>
            </a:p>
          </p:txBody>
        </p:sp>
        <p:sp>
          <p:nvSpPr>
            <p:cNvPr id="2069" name="Arc 21"/>
            <p:cNvSpPr>
              <a:spLocks/>
            </p:cNvSpPr>
            <p:nvPr/>
          </p:nvSpPr>
          <p:spPr bwMode="auto">
            <a:xfrm rot="18900000">
              <a:off x="98" y="560"/>
              <a:ext cx="443" cy="442"/>
            </a:xfrm>
            <a:custGeom>
              <a:avLst/>
              <a:gdLst>
                <a:gd name="G0" fmla="+- 21031 0 0"/>
                <a:gd name="G1" fmla="+- 20972 0 0"/>
                <a:gd name="G2" fmla="+- 21600 0 0"/>
                <a:gd name="T0" fmla="*/ 0 w 21031"/>
                <a:gd name="T1" fmla="*/ 16046 h 20972"/>
                <a:gd name="T2" fmla="*/ 15859 w 21031"/>
                <a:gd name="T3" fmla="*/ 0 h 20972"/>
                <a:gd name="T4" fmla="*/ 21031 w 21031"/>
                <a:gd name="T5" fmla="*/ 20972 h 20972"/>
              </a:gdLst>
              <a:ahLst/>
              <a:cxnLst>
                <a:cxn ang="0">
                  <a:pos x="T0" y="T1"/>
                </a:cxn>
                <a:cxn ang="0">
                  <a:pos x="T2" y="T3"/>
                </a:cxn>
                <a:cxn ang="0">
                  <a:pos x="T4" y="T5"/>
                </a:cxn>
              </a:cxnLst>
              <a:rect l="0" t="0" r="r" b="b"/>
              <a:pathLst>
                <a:path w="21031" h="20972" fill="none" extrusionOk="0">
                  <a:moveTo>
                    <a:pt x="0" y="16046"/>
                  </a:moveTo>
                  <a:cubicBezTo>
                    <a:pt x="1851" y="8142"/>
                    <a:pt x="7977" y="1943"/>
                    <a:pt x="15859" y="0"/>
                  </a:cubicBezTo>
                </a:path>
                <a:path w="21031" h="20972" stroke="0" extrusionOk="0">
                  <a:moveTo>
                    <a:pt x="0" y="16046"/>
                  </a:moveTo>
                  <a:cubicBezTo>
                    <a:pt x="1851" y="8142"/>
                    <a:pt x="7977" y="1943"/>
                    <a:pt x="15859" y="0"/>
                  </a:cubicBezTo>
                  <a:lnTo>
                    <a:pt x="21031" y="20972"/>
                  </a:lnTo>
                  <a:close/>
                </a:path>
              </a:pathLst>
            </a:custGeom>
            <a:solidFill>
              <a:schemeClr val="folHlink"/>
            </a:solidFill>
            <a:ln w="9525" cap="rnd">
              <a:noFill/>
              <a:round/>
              <a:headEnd type="none" w="sm" len="sm"/>
              <a:tailEnd type="none" w="sm" len="sm"/>
            </a:ln>
            <a:effectLst/>
          </p:spPr>
          <p:txBody>
            <a:bodyPr wrap="none" anchor="ctr"/>
            <a:lstStyle/>
            <a:p>
              <a:pPr algn="ctr">
                <a:defRPr/>
              </a:pPr>
              <a:endParaRPr kumimoji="1" lang="zh-TW" altLang="en-US">
                <a:cs typeface="+mn-cs"/>
              </a:endParaRPr>
            </a:p>
          </p:txBody>
        </p:sp>
        <p:sp>
          <p:nvSpPr>
            <p:cNvPr id="2070" name="Arc 22"/>
            <p:cNvSpPr>
              <a:spLocks/>
            </p:cNvSpPr>
            <p:nvPr/>
          </p:nvSpPr>
          <p:spPr bwMode="auto">
            <a:xfrm rot="18900000">
              <a:off x="139" y="581"/>
              <a:ext cx="414" cy="404"/>
            </a:xfrm>
            <a:custGeom>
              <a:avLst/>
              <a:gdLst>
                <a:gd name="G0" fmla="+- 19657 0 0"/>
                <a:gd name="G1" fmla="+- 19195 0 0"/>
                <a:gd name="G2" fmla="+- 21600 0 0"/>
                <a:gd name="T0" fmla="*/ 0 w 19657"/>
                <a:gd name="T1" fmla="*/ 10243 h 19195"/>
                <a:gd name="T2" fmla="*/ 9752 w 19657"/>
                <a:gd name="T3" fmla="*/ 0 h 19195"/>
                <a:gd name="T4" fmla="*/ 19657 w 19657"/>
                <a:gd name="T5" fmla="*/ 19195 h 19195"/>
              </a:gdLst>
              <a:ahLst/>
              <a:cxnLst>
                <a:cxn ang="0">
                  <a:pos x="T0" y="T1"/>
                </a:cxn>
                <a:cxn ang="0">
                  <a:pos x="T2" y="T3"/>
                </a:cxn>
                <a:cxn ang="0">
                  <a:pos x="T4" y="T5"/>
                </a:cxn>
              </a:cxnLst>
              <a:rect l="0" t="0" r="r" b="b"/>
              <a:pathLst>
                <a:path w="19657" h="19195" fill="none" extrusionOk="0">
                  <a:moveTo>
                    <a:pt x="-1" y="10242"/>
                  </a:moveTo>
                  <a:cubicBezTo>
                    <a:pt x="2008" y="5830"/>
                    <a:pt x="5443" y="2223"/>
                    <a:pt x="9751" y="-1"/>
                  </a:cubicBezTo>
                </a:path>
                <a:path w="19657" h="19195" stroke="0" extrusionOk="0">
                  <a:moveTo>
                    <a:pt x="-1" y="10242"/>
                  </a:moveTo>
                  <a:cubicBezTo>
                    <a:pt x="2008" y="5830"/>
                    <a:pt x="5443" y="2223"/>
                    <a:pt x="9751" y="-1"/>
                  </a:cubicBezTo>
                  <a:lnTo>
                    <a:pt x="19657" y="19195"/>
                  </a:lnTo>
                  <a:close/>
                </a:path>
              </a:pathLst>
            </a:custGeom>
            <a:solidFill>
              <a:schemeClr val="hlink"/>
            </a:solidFill>
            <a:ln w="9525" cap="rnd">
              <a:noFill/>
              <a:round/>
              <a:headEnd type="none" w="sm" len="sm"/>
              <a:tailEnd type="none" w="sm" len="sm"/>
            </a:ln>
            <a:effectLst/>
          </p:spPr>
          <p:txBody>
            <a:bodyPr wrap="none" anchor="ctr"/>
            <a:lstStyle/>
            <a:p>
              <a:pPr algn="ctr">
                <a:defRPr/>
              </a:pPr>
              <a:endParaRPr kumimoji="1" lang="zh-TW" altLang="en-US">
                <a:cs typeface="+mn-cs"/>
              </a:endParaRPr>
            </a:p>
          </p:txBody>
        </p:sp>
        <p:sp>
          <p:nvSpPr>
            <p:cNvPr id="2071" name="Arc 23"/>
            <p:cNvSpPr>
              <a:spLocks/>
            </p:cNvSpPr>
            <p:nvPr/>
          </p:nvSpPr>
          <p:spPr bwMode="auto">
            <a:xfrm rot="18900000">
              <a:off x="197" y="602"/>
              <a:ext cx="361" cy="359"/>
            </a:xfrm>
            <a:custGeom>
              <a:avLst/>
              <a:gdLst>
                <a:gd name="G0" fmla="+- 17137 0 0"/>
                <a:gd name="G1" fmla="+- 17032 0 0"/>
                <a:gd name="G2" fmla="+- 21600 0 0"/>
                <a:gd name="T0" fmla="*/ 0 w 17137"/>
                <a:gd name="T1" fmla="*/ 3883 h 17032"/>
                <a:gd name="T2" fmla="*/ 3853 w 17137"/>
                <a:gd name="T3" fmla="*/ 0 h 17032"/>
                <a:gd name="T4" fmla="*/ 17137 w 17137"/>
                <a:gd name="T5" fmla="*/ 17032 h 17032"/>
              </a:gdLst>
              <a:ahLst/>
              <a:cxnLst>
                <a:cxn ang="0">
                  <a:pos x="T0" y="T1"/>
                </a:cxn>
                <a:cxn ang="0">
                  <a:pos x="T2" y="T3"/>
                </a:cxn>
                <a:cxn ang="0">
                  <a:pos x="T4" y="T5"/>
                </a:cxn>
              </a:cxnLst>
              <a:rect l="0" t="0" r="r" b="b"/>
              <a:pathLst>
                <a:path w="17137" h="17032" fill="none" extrusionOk="0">
                  <a:moveTo>
                    <a:pt x="0" y="3883"/>
                  </a:moveTo>
                  <a:cubicBezTo>
                    <a:pt x="1114" y="2430"/>
                    <a:pt x="2409" y="1125"/>
                    <a:pt x="3852" y="-1"/>
                  </a:cubicBezTo>
                </a:path>
                <a:path w="17137" h="17032" stroke="0" extrusionOk="0">
                  <a:moveTo>
                    <a:pt x="0" y="3883"/>
                  </a:moveTo>
                  <a:cubicBezTo>
                    <a:pt x="1114" y="2430"/>
                    <a:pt x="2409" y="1125"/>
                    <a:pt x="3852" y="-1"/>
                  </a:cubicBezTo>
                  <a:lnTo>
                    <a:pt x="17137" y="17032"/>
                  </a:lnTo>
                  <a:close/>
                </a:path>
              </a:pathLst>
            </a:custGeom>
            <a:solidFill>
              <a:schemeClr val="accent2"/>
            </a:solidFill>
            <a:ln w="9525" cap="rnd">
              <a:noFill/>
              <a:round/>
              <a:headEnd type="none" w="sm" len="sm"/>
              <a:tailEnd type="none" w="sm" len="sm"/>
            </a:ln>
            <a:effectLst/>
          </p:spPr>
          <p:txBody>
            <a:bodyPr wrap="none" anchor="ctr"/>
            <a:lstStyle/>
            <a:p>
              <a:pPr algn="ctr">
                <a:defRPr/>
              </a:pPr>
              <a:endParaRPr kumimoji="1" lang="zh-TW" altLang="en-US">
                <a:cs typeface="+mn-cs"/>
              </a:endParaRPr>
            </a:p>
          </p:txBody>
        </p:sp>
        <p:sp>
          <p:nvSpPr>
            <p:cNvPr id="2072" name="Arc 24"/>
            <p:cNvSpPr>
              <a:spLocks/>
            </p:cNvSpPr>
            <p:nvPr/>
          </p:nvSpPr>
          <p:spPr bwMode="auto">
            <a:xfrm rot="18900000">
              <a:off x="389" y="672"/>
              <a:ext cx="215" cy="216"/>
            </a:xfrm>
            <a:custGeom>
              <a:avLst/>
              <a:gdLst>
                <a:gd name="G0" fmla="+- 21600 0 0"/>
                <a:gd name="G1" fmla="+- 21600 0 0"/>
                <a:gd name="G2" fmla="+- 21600 0 0"/>
                <a:gd name="T0" fmla="*/ 0 w 21600"/>
                <a:gd name="T1" fmla="*/ 21500 h 21600"/>
                <a:gd name="T2" fmla="*/ 21600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500"/>
                  </a:moveTo>
                  <a:cubicBezTo>
                    <a:pt x="55" y="9609"/>
                    <a:pt x="9709" y="0"/>
                    <a:pt x="21599" y="0"/>
                  </a:cubicBezTo>
                </a:path>
                <a:path w="21600" h="21600" stroke="0" extrusionOk="0">
                  <a:moveTo>
                    <a:pt x="0" y="21500"/>
                  </a:moveTo>
                  <a:cubicBezTo>
                    <a:pt x="55" y="9609"/>
                    <a:pt x="9709" y="0"/>
                    <a:pt x="21599" y="0"/>
                  </a:cubicBezTo>
                  <a:lnTo>
                    <a:pt x="21600" y="21600"/>
                  </a:lnTo>
                  <a:close/>
                </a:path>
              </a:pathLst>
            </a:custGeom>
            <a:solidFill>
              <a:schemeClr val="bg1"/>
            </a:solidFill>
            <a:ln w="9525" cap="rnd">
              <a:noFill/>
              <a:round/>
              <a:headEnd type="none" w="sm" len="sm"/>
              <a:tailEnd type="none" w="sm" len="sm"/>
            </a:ln>
            <a:effectLst/>
          </p:spPr>
          <p:txBody>
            <a:bodyPr wrap="none" anchor="ctr"/>
            <a:lstStyle/>
            <a:p>
              <a:pPr algn="ctr">
                <a:defRPr/>
              </a:pPr>
              <a:endParaRPr kumimoji="1" lang="zh-TW" altLang="en-US">
                <a:cs typeface="+mn-cs"/>
              </a:endParaRPr>
            </a:p>
          </p:txBody>
        </p:sp>
        <p:sp>
          <p:nvSpPr>
            <p:cNvPr id="2073" name="Arc 25"/>
            <p:cNvSpPr>
              <a:spLocks/>
            </p:cNvSpPr>
            <p:nvPr/>
          </p:nvSpPr>
          <p:spPr bwMode="auto">
            <a:xfrm rot="18900000">
              <a:off x="95" y="1335"/>
              <a:ext cx="455" cy="455"/>
            </a:xfrm>
            <a:custGeom>
              <a:avLst/>
              <a:gdLst>
                <a:gd name="G0" fmla="+- 21600 0 0"/>
                <a:gd name="G1" fmla="+- 21600 0 0"/>
                <a:gd name="G2" fmla="+- 21600 0 0"/>
                <a:gd name="T0" fmla="*/ 0 w 21600"/>
                <a:gd name="T1" fmla="*/ 21553 h 21600"/>
                <a:gd name="T2" fmla="*/ 21600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553"/>
                  </a:moveTo>
                  <a:cubicBezTo>
                    <a:pt x="25" y="9642"/>
                    <a:pt x="9688" y="0"/>
                    <a:pt x="21599" y="0"/>
                  </a:cubicBezTo>
                </a:path>
                <a:path w="21600" h="21600" stroke="0" extrusionOk="0">
                  <a:moveTo>
                    <a:pt x="0" y="21553"/>
                  </a:moveTo>
                  <a:cubicBezTo>
                    <a:pt x="25" y="9642"/>
                    <a:pt x="9688" y="0"/>
                    <a:pt x="21599" y="0"/>
                  </a:cubicBezTo>
                  <a:lnTo>
                    <a:pt x="21600" y="21600"/>
                  </a:lnTo>
                  <a:close/>
                </a:path>
              </a:pathLst>
            </a:custGeom>
            <a:solidFill>
              <a:schemeClr val="accent1"/>
            </a:solidFill>
            <a:ln w="9525" cap="rnd">
              <a:noFill/>
              <a:round/>
              <a:headEnd type="none" w="sm" len="sm"/>
              <a:tailEnd type="none" w="sm" len="sm"/>
            </a:ln>
            <a:effectLst/>
          </p:spPr>
          <p:txBody>
            <a:bodyPr wrap="none" anchor="ctr"/>
            <a:lstStyle/>
            <a:p>
              <a:pPr algn="ctr">
                <a:defRPr/>
              </a:pPr>
              <a:endParaRPr kumimoji="1" lang="zh-TW" altLang="en-US">
                <a:cs typeface="+mn-cs"/>
              </a:endParaRPr>
            </a:p>
          </p:txBody>
        </p:sp>
        <p:sp>
          <p:nvSpPr>
            <p:cNvPr id="2074" name="Arc 26"/>
            <p:cNvSpPr>
              <a:spLocks/>
            </p:cNvSpPr>
            <p:nvPr/>
          </p:nvSpPr>
          <p:spPr bwMode="auto">
            <a:xfrm rot="18900000">
              <a:off x="104" y="1342"/>
              <a:ext cx="443" cy="442"/>
            </a:xfrm>
            <a:custGeom>
              <a:avLst/>
              <a:gdLst>
                <a:gd name="G0" fmla="+- 21031 0 0"/>
                <a:gd name="G1" fmla="+- 20972 0 0"/>
                <a:gd name="G2" fmla="+- 21600 0 0"/>
                <a:gd name="T0" fmla="*/ 0 w 21031"/>
                <a:gd name="T1" fmla="*/ 16046 h 20972"/>
                <a:gd name="T2" fmla="*/ 15859 w 21031"/>
                <a:gd name="T3" fmla="*/ 0 h 20972"/>
                <a:gd name="T4" fmla="*/ 21031 w 21031"/>
                <a:gd name="T5" fmla="*/ 20972 h 20972"/>
              </a:gdLst>
              <a:ahLst/>
              <a:cxnLst>
                <a:cxn ang="0">
                  <a:pos x="T0" y="T1"/>
                </a:cxn>
                <a:cxn ang="0">
                  <a:pos x="T2" y="T3"/>
                </a:cxn>
                <a:cxn ang="0">
                  <a:pos x="T4" y="T5"/>
                </a:cxn>
              </a:cxnLst>
              <a:rect l="0" t="0" r="r" b="b"/>
              <a:pathLst>
                <a:path w="21031" h="20972" fill="none" extrusionOk="0">
                  <a:moveTo>
                    <a:pt x="0" y="16046"/>
                  </a:moveTo>
                  <a:cubicBezTo>
                    <a:pt x="1851" y="8142"/>
                    <a:pt x="7977" y="1943"/>
                    <a:pt x="15859" y="0"/>
                  </a:cubicBezTo>
                </a:path>
                <a:path w="21031" h="20972" stroke="0" extrusionOk="0">
                  <a:moveTo>
                    <a:pt x="0" y="16046"/>
                  </a:moveTo>
                  <a:cubicBezTo>
                    <a:pt x="1851" y="8142"/>
                    <a:pt x="7977" y="1943"/>
                    <a:pt x="15859" y="0"/>
                  </a:cubicBezTo>
                  <a:lnTo>
                    <a:pt x="21031" y="20972"/>
                  </a:lnTo>
                  <a:close/>
                </a:path>
              </a:pathLst>
            </a:custGeom>
            <a:solidFill>
              <a:schemeClr val="folHlink"/>
            </a:solidFill>
            <a:ln w="9525" cap="rnd">
              <a:noFill/>
              <a:round/>
              <a:headEnd type="none" w="sm" len="sm"/>
              <a:tailEnd type="none" w="sm" len="sm"/>
            </a:ln>
            <a:effectLst/>
          </p:spPr>
          <p:txBody>
            <a:bodyPr wrap="none" anchor="ctr"/>
            <a:lstStyle/>
            <a:p>
              <a:pPr algn="ctr">
                <a:defRPr/>
              </a:pPr>
              <a:endParaRPr kumimoji="1" lang="zh-TW" altLang="en-US">
                <a:cs typeface="+mn-cs"/>
              </a:endParaRPr>
            </a:p>
          </p:txBody>
        </p:sp>
        <p:sp>
          <p:nvSpPr>
            <p:cNvPr id="2075" name="Arc 27"/>
            <p:cNvSpPr>
              <a:spLocks/>
            </p:cNvSpPr>
            <p:nvPr/>
          </p:nvSpPr>
          <p:spPr bwMode="auto">
            <a:xfrm rot="18900000">
              <a:off x="145" y="1363"/>
              <a:ext cx="414" cy="404"/>
            </a:xfrm>
            <a:custGeom>
              <a:avLst/>
              <a:gdLst>
                <a:gd name="G0" fmla="+- 19657 0 0"/>
                <a:gd name="G1" fmla="+- 19195 0 0"/>
                <a:gd name="G2" fmla="+- 21600 0 0"/>
                <a:gd name="T0" fmla="*/ 0 w 19657"/>
                <a:gd name="T1" fmla="*/ 10243 h 19195"/>
                <a:gd name="T2" fmla="*/ 9752 w 19657"/>
                <a:gd name="T3" fmla="*/ 0 h 19195"/>
                <a:gd name="T4" fmla="*/ 19657 w 19657"/>
                <a:gd name="T5" fmla="*/ 19195 h 19195"/>
              </a:gdLst>
              <a:ahLst/>
              <a:cxnLst>
                <a:cxn ang="0">
                  <a:pos x="T0" y="T1"/>
                </a:cxn>
                <a:cxn ang="0">
                  <a:pos x="T2" y="T3"/>
                </a:cxn>
                <a:cxn ang="0">
                  <a:pos x="T4" y="T5"/>
                </a:cxn>
              </a:cxnLst>
              <a:rect l="0" t="0" r="r" b="b"/>
              <a:pathLst>
                <a:path w="19657" h="19195" fill="none" extrusionOk="0">
                  <a:moveTo>
                    <a:pt x="-1" y="10242"/>
                  </a:moveTo>
                  <a:cubicBezTo>
                    <a:pt x="2008" y="5830"/>
                    <a:pt x="5443" y="2223"/>
                    <a:pt x="9751" y="-1"/>
                  </a:cubicBezTo>
                </a:path>
                <a:path w="19657" h="19195" stroke="0" extrusionOk="0">
                  <a:moveTo>
                    <a:pt x="-1" y="10242"/>
                  </a:moveTo>
                  <a:cubicBezTo>
                    <a:pt x="2008" y="5830"/>
                    <a:pt x="5443" y="2223"/>
                    <a:pt x="9751" y="-1"/>
                  </a:cubicBezTo>
                  <a:lnTo>
                    <a:pt x="19657" y="19195"/>
                  </a:lnTo>
                  <a:close/>
                </a:path>
              </a:pathLst>
            </a:custGeom>
            <a:solidFill>
              <a:schemeClr val="hlink"/>
            </a:solidFill>
            <a:ln w="9525" cap="rnd">
              <a:noFill/>
              <a:round/>
              <a:headEnd type="none" w="sm" len="sm"/>
              <a:tailEnd type="none" w="sm" len="sm"/>
            </a:ln>
            <a:effectLst/>
          </p:spPr>
          <p:txBody>
            <a:bodyPr wrap="none" anchor="ctr"/>
            <a:lstStyle/>
            <a:p>
              <a:pPr algn="ctr">
                <a:defRPr/>
              </a:pPr>
              <a:endParaRPr kumimoji="1" lang="zh-TW" altLang="en-US">
                <a:cs typeface="+mn-cs"/>
              </a:endParaRPr>
            </a:p>
          </p:txBody>
        </p:sp>
        <p:sp>
          <p:nvSpPr>
            <p:cNvPr id="2076" name="Arc 28"/>
            <p:cNvSpPr>
              <a:spLocks/>
            </p:cNvSpPr>
            <p:nvPr/>
          </p:nvSpPr>
          <p:spPr bwMode="auto">
            <a:xfrm rot="18900000">
              <a:off x="200" y="1384"/>
              <a:ext cx="361" cy="359"/>
            </a:xfrm>
            <a:custGeom>
              <a:avLst/>
              <a:gdLst>
                <a:gd name="G0" fmla="+- 17137 0 0"/>
                <a:gd name="G1" fmla="+- 17032 0 0"/>
                <a:gd name="G2" fmla="+- 21600 0 0"/>
                <a:gd name="T0" fmla="*/ 0 w 17137"/>
                <a:gd name="T1" fmla="*/ 3883 h 17032"/>
                <a:gd name="T2" fmla="*/ 3853 w 17137"/>
                <a:gd name="T3" fmla="*/ 0 h 17032"/>
                <a:gd name="T4" fmla="*/ 17137 w 17137"/>
                <a:gd name="T5" fmla="*/ 17032 h 17032"/>
              </a:gdLst>
              <a:ahLst/>
              <a:cxnLst>
                <a:cxn ang="0">
                  <a:pos x="T0" y="T1"/>
                </a:cxn>
                <a:cxn ang="0">
                  <a:pos x="T2" y="T3"/>
                </a:cxn>
                <a:cxn ang="0">
                  <a:pos x="T4" y="T5"/>
                </a:cxn>
              </a:cxnLst>
              <a:rect l="0" t="0" r="r" b="b"/>
              <a:pathLst>
                <a:path w="17137" h="17032" fill="none" extrusionOk="0">
                  <a:moveTo>
                    <a:pt x="0" y="3883"/>
                  </a:moveTo>
                  <a:cubicBezTo>
                    <a:pt x="1114" y="2430"/>
                    <a:pt x="2409" y="1125"/>
                    <a:pt x="3852" y="-1"/>
                  </a:cubicBezTo>
                </a:path>
                <a:path w="17137" h="17032" stroke="0" extrusionOk="0">
                  <a:moveTo>
                    <a:pt x="0" y="3883"/>
                  </a:moveTo>
                  <a:cubicBezTo>
                    <a:pt x="1114" y="2430"/>
                    <a:pt x="2409" y="1125"/>
                    <a:pt x="3852" y="-1"/>
                  </a:cubicBezTo>
                  <a:lnTo>
                    <a:pt x="17137" y="17032"/>
                  </a:lnTo>
                  <a:close/>
                </a:path>
              </a:pathLst>
            </a:custGeom>
            <a:solidFill>
              <a:schemeClr val="accent2"/>
            </a:solidFill>
            <a:ln w="9525" cap="rnd">
              <a:noFill/>
              <a:round/>
              <a:headEnd type="none" w="sm" len="sm"/>
              <a:tailEnd type="none" w="sm" len="sm"/>
            </a:ln>
            <a:effectLst/>
          </p:spPr>
          <p:txBody>
            <a:bodyPr wrap="none" anchor="ctr"/>
            <a:lstStyle/>
            <a:p>
              <a:pPr algn="ctr">
                <a:defRPr/>
              </a:pPr>
              <a:endParaRPr kumimoji="1" lang="zh-TW" altLang="en-US">
                <a:cs typeface="+mn-cs"/>
              </a:endParaRPr>
            </a:p>
          </p:txBody>
        </p:sp>
        <p:sp>
          <p:nvSpPr>
            <p:cNvPr id="2077" name="Arc 29"/>
            <p:cNvSpPr>
              <a:spLocks/>
            </p:cNvSpPr>
            <p:nvPr/>
          </p:nvSpPr>
          <p:spPr bwMode="auto">
            <a:xfrm rot="18900000">
              <a:off x="389" y="1454"/>
              <a:ext cx="215" cy="216"/>
            </a:xfrm>
            <a:custGeom>
              <a:avLst/>
              <a:gdLst>
                <a:gd name="G0" fmla="+- 21600 0 0"/>
                <a:gd name="G1" fmla="+- 21600 0 0"/>
                <a:gd name="G2" fmla="+- 21600 0 0"/>
                <a:gd name="T0" fmla="*/ 0 w 21600"/>
                <a:gd name="T1" fmla="*/ 21500 h 21600"/>
                <a:gd name="T2" fmla="*/ 21600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500"/>
                  </a:moveTo>
                  <a:cubicBezTo>
                    <a:pt x="55" y="9609"/>
                    <a:pt x="9709" y="0"/>
                    <a:pt x="21599" y="0"/>
                  </a:cubicBezTo>
                </a:path>
                <a:path w="21600" h="21600" stroke="0" extrusionOk="0">
                  <a:moveTo>
                    <a:pt x="0" y="21500"/>
                  </a:moveTo>
                  <a:cubicBezTo>
                    <a:pt x="55" y="9609"/>
                    <a:pt x="9709" y="0"/>
                    <a:pt x="21599" y="0"/>
                  </a:cubicBezTo>
                  <a:lnTo>
                    <a:pt x="21600" y="21600"/>
                  </a:lnTo>
                  <a:close/>
                </a:path>
              </a:pathLst>
            </a:custGeom>
            <a:solidFill>
              <a:schemeClr val="bg1"/>
            </a:solidFill>
            <a:ln w="9525" cap="rnd">
              <a:noFill/>
              <a:round/>
              <a:headEnd type="none" w="sm" len="sm"/>
              <a:tailEnd type="none" w="sm" len="sm"/>
            </a:ln>
            <a:effectLst/>
          </p:spPr>
          <p:txBody>
            <a:bodyPr wrap="none" anchor="ctr"/>
            <a:lstStyle/>
            <a:p>
              <a:pPr algn="ctr">
                <a:defRPr/>
              </a:pPr>
              <a:endParaRPr kumimoji="1" lang="zh-TW" altLang="en-US">
                <a:cs typeface="+mn-cs"/>
              </a:endParaRPr>
            </a:p>
          </p:txBody>
        </p:sp>
        <p:sp>
          <p:nvSpPr>
            <p:cNvPr id="2078" name="Arc 30"/>
            <p:cNvSpPr>
              <a:spLocks/>
            </p:cNvSpPr>
            <p:nvPr/>
          </p:nvSpPr>
          <p:spPr bwMode="auto">
            <a:xfrm rot="2700000">
              <a:off x="341" y="1733"/>
              <a:ext cx="438" cy="435"/>
            </a:xfrm>
            <a:custGeom>
              <a:avLst/>
              <a:gdLst>
                <a:gd name="G0" fmla="+- 0 0 0"/>
                <a:gd name="G1" fmla="+- 20673 0 0"/>
                <a:gd name="G2" fmla="+- 21600 0 0"/>
                <a:gd name="T0" fmla="*/ 6259 w 20808"/>
                <a:gd name="T1" fmla="*/ 0 h 20673"/>
                <a:gd name="T2" fmla="*/ 20808 w 20808"/>
                <a:gd name="T3" fmla="*/ 14877 h 20673"/>
                <a:gd name="T4" fmla="*/ 0 w 20808"/>
                <a:gd name="T5" fmla="*/ 20673 h 20673"/>
              </a:gdLst>
              <a:ahLst/>
              <a:cxnLst>
                <a:cxn ang="0">
                  <a:pos x="T0" y="T1"/>
                </a:cxn>
                <a:cxn ang="0">
                  <a:pos x="T2" y="T3"/>
                </a:cxn>
                <a:cxn ang="0">
                  <a:pos x="T4" y="T5"/>
                </a:cxn>
              </a:cxnLst>
              <a:rect l="0" t="0" r="r" b="b"/>
              <a:pathLst>
                <a:path w="20808" h="20673" fill="none" extrusionOk="0">
                  <a:moveTo>
                    <a:pt x="6259" y="-1"/>
                  </a:moveTo>
                  <a:cubicBezTo>
                    <a:pt x="13335" y="2142"/>
                    <a:pt x="18823" y="7754"/>
                    <a:pt x="20807" y="14877"/>
                  </a:cubicBezTo>
                </a:path>
                <a:path w="20808" h="20673" stroke="0" extrusionOk="0">
                  <a:moveTo>
                    <a:pt x="6259" y="-1"/>
                  </a:moveTo>
                  <a:cubicBezTo>
                    <a:pt x="13335" y="2142"/>
                    <a:pt x="18823" y="7754"/>
                    <a:pt x="20807" y="14877"/>
                  </a:cubicBezTo>
                  <a:lnTo>
                    <a:pt x="0" y="20673"/>
                  </a:lnTo>
                  <a:close/>
                </a:path>
              </a:pathLst>
            </a:custGeom>
            <a:solidFill>
              <a:schemeClr val="accent2"/>
            </a:solidFill>
            <a:ln w="9525" cap="rnd">
              <a:noFill/>
              <a:round/>
              <a:headEnd type="none" w="sm" len="sm"/>
              <a:tailEnd type="none" w="sm" len="sm"/>
            </a:ln>
            <a:effectLst/>
          </p:spPr>
          <p:txBody>
            <a:bodyPr rot="10800000" vert="eaVert" wrap="none" anchor="ctr"/>
            <a:lstStyle/>
            <a:p>
              <a:pPr algn="ctr">
                <a:defRPr/>
              </a:pPr>
              <a:endParaRPr kumimoji="1" lang="zh-TW" altLang="en-US">
                <a:cs typeface="+mn-cs"/>
              </a:endParaRPr>
            </a:p>
          </p:txBody>
        </p:sp>
        <p:sp>
          <p:nvSpPr>
            <p:cNvPr id="2079" name="Arc 31"/>
            <p:cNvSpPr>
              <a:spLocks/>
            </p:cNvSpPr>
            <p:nvPr/>
          </p:nvSpPr>
          <p:spPr bwMode="auto">
            <a:xfrm rot="2700000">
              <a:off x="339" y="1758"/>
              <a:ext cx="410" cy="400"/>
            </a:xfrm>
            <a:custGeom>
              <a:avLst/>
              <a:gdLst>
                <a:gd name="G0" fmla="+- 0 0 0"/>
                <a:gd name="G1" fmla="+- 18986 0 0"/>
                <a:gd name="G2" fmla="+- 21600 0 0"/>
                <a:gd name="T0" fmla="*/ 10300 w 19469"/>
                <a:gd name="T1" fmla="*/ 0 h 18986"/>
                <a:gd name="T2" fmla="*/ 19469 w 19469"/>
                <a:gd name="T3" fmla="*/ 9631 h 18986"/>
                <a:gd name="T4" fmla="*/ 0 w 19469"/>
                <a:gd name="T5" fmla="*/ 18986 h 18986"/>
              </a:gdLst>
              <a:ahLst/>
              <a:cxnLst>
                <a:cxn ang="0">
                  <a:pos x="T0" y="T1"/>
                </a:cxn>
                <a:cxn ang="0">
                  <a:pos x="T2" y="T3"/>
                </a:cxn>
                <a:cxn ang="0">
                  <a:pos x="T4" y="T5"/>
                </a:cxn>
              </a:cxnLst>
              <a:rect l="0" t="0" r="r" b="b"/>
              <a:pathLst>
                <a:path w="19469" h="18986" fill="none" extrusionOk="0">
                  <a:moveTo>
                    <a:pt x="10300" y="-1"/>
                  </a:moveTo>
                  <a:cubicBezTo>
                    <a:pt x="14293" y="2166"/>
                    <a:pt x="17501" y="5536"/>
                    <a:pt x="19469" y="9630"/>
                  </a:cubicBezTo>
                </a:path>
                <a:path w="19469" h="18986" stroke="0" extrusionOk="0">
                  <a:moveTo>
                    <a:pt x="10300" y="-1"/>
                  </a:moveTo>
                  <a:cubicBezTo>
                    <a:pt x="14293" y="2166"/>
                    <a:pt x="17501" y="5536"/>
                    <a:pt x="19469" y="9630"/>
                  </a:cubicBezTo>
                  <a:lnTo>
                    <a:pt x="0" y="18986"/>
                  </a:lnTo>
                  <a:close/>
                </a:path>
              </a:pathLst>
            </a:custGeom>
            <a:solidFill>
              <a:schemeClr val="folHlink"/>
            </a:solidFill>
            <a:ln w="9525" cap="rnd">
              <a:noFill/>
              <a:round/>
              <a:headEnd type="none" w="sm" len="sm"/>
              <a:tailEnd type="none" w="sm" len="sm"/>
            </a:ln>
            <a:effectLst/>
          </p:spPr>
          <p:txBody>
            <a:bodyPr rot="10800000" vert="eaVert" wrap="none" anchor="ctr"/>
            <a:lstStyle/>
            <a:p>
              <a:pPr algn="ctr">
                <a:defRPr/>
              </a:pPr>
              <a:endParaRPr kumimoji="1" lang="zh-TW" altLang="en-US">
                <a:cs typeface="+mn-cs"/>
              </a:endParaRPr>
            </a:p>
          </p:txBody>
        </p:sp>
        <p:sp>
          <p:nvSpPr>
            <p:cNvPr id="2080" name="Arc 32"/>
            <p:cNvSpPr>
              <a:spLocks/>
            </p:cNvSpPr>
            <p:nvPr/>
          </p:nvSpPr>
          <p:spPr bwMode="auto">
            <a:xfrm rot="2700000">
              <a:off x="337" y="1776"/>
              <a:ext cx="361" cy="357"/>
            </a:xfrm>
            <a:custGeom>
              <a:avLst/>
              <a:gdLst>
                <a:gd name="G0" fmla="+- 0 0 0"/>
                <a:gd name="G1" fmla="+- 16950 0 0"/>
                <a:gd name="G2" fmla="+- 21600 0 0"/>
                <a:gd name="T0" fmla="*/ 13389 w 17119"/>
                <a:gd name="T1" fmla="*/ 0 h 16950"/>
                <a:gd name="T2" fmla="*/ 17119 w 17119"/>
                <a:gd name="T3" fmla="*/ 3778 h 16950"/>
                <a:gd name="T4" fmla="*/ 0 w 17119"/>
                <a:gd name="T5" fmla="*/ 16950 h 16950"/>
              </a:gdLst>
              <a:ahLst/>
              <a:cxnLst>
                <a:cxn ang="0">
                  <a:pos x="T0" y="T1"/>
                </a:cxn>
                <a:cxn ang="0">
                  <a:pos x="T2" y="T3"/>
                </a:cxn>
                <a:cxn ang="0">
                  <a:pos x="T4" y="T5"/>
                </a:cxn>
              </a:cxnLst>
              <a:rect l="0" t="0" r="r" b="b"/>
              <a:pathLst>
                <a:path w="17119" h="16950" fill="none" extrusionOk="0">
                  <a:moveTo>
                    <a:pt x="13388" y="0"/>
                  </a:moveTo>
                  <a:cubicBezTo>
                    <a:pt x="14782" y="1101"/>
                    <a:pt x="16035" y="2370"/>
                    <a:pt x="17118" y="3778"/>
                  </a:cubicBezTo>
                </a:path>
                <a:path w="17119" h="16950" stroke="0" extrusionOk="0">
                  <a:moveTo>
                    <a:pt x="13388" y="0"/>
                  </a:moveTo>
                  <a:cubicBezTo>
                    <a:pt x="14782" y="1101"/>
                    <a:pt x="16035" y="2370"/>
                    <a:pt x="17118" y="3778"/>
                  </a:cubicBezTo>
                  <a:lnTo>
                    <a:pt x="0" y="16950"/>
                  </a:lnTo>
                  <a:close/>
                </a:path>
              </a:pathLst>
            </a:custGeom>
            <a:solidFill>
              <a:schemeClr val="accent1"/>
            </a:solidFill>
            <a:ln w="9525" cap="rnd">
              <a:noFill/>
              <a:round/>
              <a:headEnd type="none" w="sm" len="sm"/>
              <a:tailEnd type="none" w="sm" len="sm"/>
            </a:ln>
            <a:effectLst/>
          </p:spPr>
          <p:txBody>
            <a:bodyPr rot="10800000" vert="eaVert" wrap="none" anchor="ctr"/>
            <a:lstStyle/>
            <a:p>
              <a:pPr algn="ctr">
                <a:defRPr/>
              </a:pPr>
              <a:endParaRPr kumimoji="1" lang="zh-TW" altLang="en-US">
                <a:cs typeface="+mn-cs"/>
              </a:endParaRPr>
            </a:p>
          </p:txBody>
        </p:sp>
        <p:sp>
          <p:nvSpPr>
            <p:cNvPr id="2081" name="Arc 33"/>
            <p:cNvSpPr>
              <a:spLocks/>
            </p:cNvSpPr>
            <p:nvPr/>
          </p:nvSpPr>
          <p:spPr bwMode="auto">
            <a:xfrm rot="2700000">
              <a:off x="293" y="1844"/>
              <a:ext cx="215" cy="216"/>
            </a:xfrm>
            <a:custGeom>
              <a:avLst/>
              <a:gdLst>
                <a:gd name="G0" fmla="+- 0 0 0"/>
                <a:gd name="G1" fmla="+- 21600 0 0"/>
                <a:gd name="G2" fmla="+- 21600 0 0"/>
                <a:gd name="T0" fmla="*/ 0 w 21600"/>
                <a:gd name="T1" fmla="*/ 0 h 21600"/>
                <a:gd name="T2" fmla="*/ 21600 w 21600"/>
                <a:gd name="T3" fmla="*/ 215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890" y="0"/>
                    <a:pt x="21544" y="9609"/>
                    <a:pt x="21599" y="21500"/>
                  </a:cubicBezTo>
                </a:path>
                <a:path w="21600" h="21600" stroke="0" extrusionOk="0">
                  <a:moveTo>
                    <a:pt x="-1" y="0"/>
                  </a:moveTo>
                  <a:cubicBezTo>
                    <a:pt x="11890" y="0"/>
                    <a:pt x="21544" y="9609"/>
                    <a:pt x="21599" y="21500"/>
                  </a:cubicBezTo>
                  <a:lnTo>
                    <a:pt x="0" y="21600"/>
                  </a:lnTo>
                  <a:close/>
                </a:path>
              </a:pathLst>
            </a:custGeom>
            <a:solidFill>
              <a:schemeClr val="bg1"/>
            </a:solidFill>
            <a:ln w="9525" cap="rnd">
              <a:noFill/>
              <a:round/>
              <a:headEnd type="none" w="sm" len="sm"/>
              <a:tailEnd type="none" w="sm" len="sm"/>
            </a:ln>
            <a:effectLst/>
          </p:spPr>
          <p:txBody>
            <a:bodyPr rot="10800000" vert="eaVert" wrap="none" anchor="ctr"/>
            <a:lstStyle/>
            <a:p>
              <a:pPr algn="ctr">
                <a:defRPr/>
              </a:pPr>
              <a:endParaRPr kumimoji="1" lang="zh-TW" altLang="en-US">
                <a:cs typeface="+mn-cs"/>
              </a:endParaRPr>
            </a:p>
          </p:txBody>
        </p:sp>
        <p:sp>
          <p:nvSpPr>
            <p:cNvPr id="2082" name="Arc 34"/>
            <p:cNvSpPr>
              <a:spLocks/>
            </p:cNvSpPr>
            <p:nvPr/>
          </p:nvSpPr>
          <p:spPr bwMode="auto">
            <a:xfrm rot="18900000">
              <a:off x="98" y="2123"/>
              <a:ext cx="455" cy="455"/>
            </a:xfrm>
            <a:custGeom>
              <a:avLst/>
              <a:gdLst>
                <a:gd name="G0" fmla="+- 21600 0 0"/>
                <a:gd name="G1" fmla="+- 21600 0 0"/>
                <a:gd name="G2" fmla="+- 21600 0 0"/>
                <a:gd name="T0" fmla="*/ 0 w 21600"/>
                <a:gd name="T1" fmla="*/ 21553 h 21600"/>
                <a:gd name="T2" fmla="*/ 21600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553"/>
                  </a:moveTo>
                  <a:cubicBezTo>
                    <a:pt x="25" y="9642"/>
                    <a:pt x="9688" y="0"/>
                    <a:pt x="21599" y="0"/>
                  </a:cubicBezTo>
                </a:path>
                <a:path w="21600" h="21600" stroke="0" extrusionOk="0">
                  <a:moveTo>
                    <a:pt x="0" y="21553"/>
                  </a:moveTo>
                  <a:cubicBezTo>
                    <a:pt x="25" y="9642"/>
                    <a:pt x="9688" y="0"/>
                    <a:pt x="21599" y="0"/>
                  </a:cubicBezTo>
                  <a:lnTo>
                    <a:pt x="21600" y="21600"/>
                  </a:lnTo>
                  <a:close/>
                </a:path>
              </a:pathLst>
            </a:custGeom>
            <a:solidFill>
              <a:schemeClr val="accent1"/>
            </a:solidFill>
            <a:ln w="9525" cap="rnd">
              <a:noFill/>
              <a:round/>
              <a:headEnd type="none" w="sm" len="sm"/>
              <a:tailEnd type="none" w="sm" len="sm"/>
            </a:ln>
            <a:effectLst/>
          </p:spPr>
          <p:txBody>
            <a:bodyPr wrap="none" anchor="ctr"/>
            <a:lstStyle/>
            <a:p>
              <a:pPr algn="ctr">
                <a:defRPr/>
              </a:pPr>
              <a:endParaRPr kumimoji="1" lang="zh-TW" altLang="en-US">
                <a:cs typeface="+mn-cs"/>
              </a:endParaRPr>
            </a:p>
          </p:txBody>
        </p:sp>
        <p:sp>
          <p:nvSpPr>
            <p:cNvPr id="2083" name="Arc 35"/>
            <p:cNvSpPr>
              <a:spLocks/>
            </p:cNvSpPr>
            <p:nvPr/>
          </p:nvSpPr>
          <p:spPr bwMode="auto">
            <a:xfrm rot="18900000">
              <a:off x="113" y="2130"/>
              <a:ext cx="443" cy="442"/>
            </a:xfrm>
            <a:custGeom>
              <a:avLst/>
              <a:gdLst>
                <a:gd name="G0" fmla="+- 21031 0 0"/>
                <a:gd name="G1" fmla="+- 20972 0 0"/>
                <a:gd name="G2" fmla="+- 21600 0 0"/>
                <a:gd name="T0" fmla="*/ 0 w 21031"/>
                <a:gd name="T1" fmla="*/ 16046 h 20972"/>
                <a:gd name="T2" fmla="*/ 15859 w 21031"/>
                <a:gd name="T3" fmla="*/ 0 h 20972"/>
                <a:gd name="T4" fmla="*/ 21031 w 21031"/>
                <a:gd name="T5" fmla="*/ 20972 h 20972"/>
              </a:gdLst>
              <a:ahLst/>
              <a:cxnLst>
                <a:cxn ang="0">
                  <a:pos x="T0" y="T1"/>
                </a:cxn>
                <a:cxn ang="0">
                  <a:pos x="T2" y="T3"/>
                </a:cxn>
                <a:cxn ang="0">
                  <a:pos x="T4" y="T5"/>
                </a:cxn>
              </a:cxnLst>
              <a:rect l="0" t="0" r="r" b="b"/>
              <a:pathLst>
                <a:path w="21031" h="20972" fill="none" extrusionOk="0">
                  <a:moveTo>
                    <a:pt x="0" y="16046"/>
                  </a:moveTo>
                  <a:cubicBezTo>
                    <a:pt x="1851" y="8142"/>
                    <a:pt x="7977" y="1943"/>
                    <a:pt x="15859" y="0"/>
                  </a:cubicBezTo>
                </a:path>
                <a:path w="21031" h="20972" stroke="0" extrusionOk="0">
                  <a:moveTo>
                    <a:pt x="0" y="16046"/>
                  </a:moveTo>
                  <a:cubicBezTo>
                    <a:pt x="1851" y="8142"/>
                    <a:pt x="7977" y="1943"/>
                    <a:pt x="15859" y="0"/>
                  </a:cubicBezTo>
                  <a:lnTo>
                    <a:pt x="21031" y="20972"/>
                  </a:lnTo>
                  <a:close/>
                </a:path>
              </a:pathLst>
            </a:custGeom>
            <a:solidFill>
              <a:schemeClr val="folHlink"/>
            </a:solidFill>
            <a:ln w="9525" cap="rnd">
              <a:noFill/>
              <a:round/>
              <a:headEnd type="none" w="sm" len="sm"/>
              <a:tailEnd type="none" w="sm" len="sm"/>
            </a:ln>
            <a:effectLst/>
          </p:spPr>
          <p:txBody>
            <a:bodyPr wrap="none" anchor="ctr"/>
            <a:lstStyle/>
            <a:p>
              <a:pPr algn="ctr">
                <a:defRPr/>
              </a:pPr>
              <a:endParaRPr kumimoji="1" lang="zh-TW" altLang="en-US">
                <a:cs typeface="+mn-cs"/>
              </a:endParaRPr>
            </a:p>
          </p:txBody>
        </p:sp>
        <p:sp>
          <p:nvSpPr>
            <p:cNvPr id="2084" name="Arc 36"/>
            <p:cNvSpPr>
              <a:spLocks/>
            </p:cNvSpPr>
            <p:nvPr/>
          </p:nvSpPr>
          <p:spPr bwMode="auto">
            <a:xfrm rot="18900000">
              <a:off x="148" y="2151"/>
              <a:ext cx="414" cy="404"/>
            </a:xfrm>
            <a:custGeom>
              <a:avLst/>
              <a:gdLst>
                <a:gd name="G0" fmla="+- 19657 0 0"/>
                <a:gd name="G1" fmla="+- 19195 0 0"/>
                <a:gd name="G2" fmla="+- 21600 0 0"/>
                <a:gd name="T0" fmla="*/ 0 w 19657"/>
                <a:gd name="T1" fmla="*/ 10243 h 19195"/>
                <a:gd name="T2" fmla="*/ 9752 w 19657"/>
                <a:gd name="T3" fmla="*/ 0 h 19195"/>
                <a:gd name="T4" fmla="*/ 19657 w 19657"/>
                <a:gd name="T5" fmla="*/ 19195 h 19195"/>
              </a:gdLst>
              <a:ahLst/>
              <a:cxnLst>
                <a:cxn ang="0">
                  <a:pos x="T0" y="T1"/>
                </a:cxn>
                <a:cxn ang="0">
                  <a:pos x="T2" y="T3"/>
                </a:cxn>
                <a:cxn ang="0">
                  <a:pos x="T4" y="T5"/>
                </a:cxn>
              </a:cxnLst>
              <a:rect l="0" t="0" r="r" b="b"/>
              <a:pathLst>
                <a:path w="19657" h="19195" fill="none" extrusionOk="0">
                  <a:moveTo>
                    <a:pt x="-1" y="10242"/>
                  </a:moveTo>
                  <a:cubicBezTo>
                    <a:pt x="2008" y="5830"/>
                    <a:pt x="5443" y="2223"/>
                    <a:pt x="9751" y="-1"/>
                  </a:cubicBezTo>
                </a:path>
                <a:path w="19657" h="19195" stroke="0" extrusionOk="0">
                  <a:moveTo>
                    <a:pt x="-1" y="10242"/>
                  </a:moveTo>
                  <a:cubicBezTo>
                    <a:pt x="2008" y="5830"/>
                    <a:pt x="5443" y="2223"/>
                    <a:pt x="9751" y="-1"/>
                  </a:cubicBezTo>
                  <a:lnTo>
                    <a:pt x="19657" y="19195"/>
                  </a:lnTo>
                  <a:close/>
                </a:path>
              </a:pathLst>
            </a:custGeom>
            <a:solidFill>
              <a:schemeClr val="hlink"/>
            </a:solidFill>
            <a:ln w="9525" cap="rnd">
              <a:noFill/>
              <a:round/>
              <a:headEnd type="none" w="sm" len="sm"/>
              <a:tailEnd type="none" w="sm" len="sm"/>
            </a:ln>
            <a:effectLst/>
          </p:spPr>
          <p:txBody>
            <a:bodyPr wrap="none" anchor="ctr"/>
            <a:lstStyle/>
            <a:p>
              <a:pPr algn="ctr">
                <a:defRPr/>
              </a:pPr>
              <a:endParaRPr kumimoji="1" lang="zh-TW" altLang="en-US">
                <a:cs typeface="+mn-cs"/>
              </a:endParaRPr>
            </a:p>
          </p:txBody>
        </p:sp>
        <p:sp>
          <p:nvSpPr>
            <p:cNvPr id="2085" name="Arc 37"/>
            <p:cNvSpPr>
              <a:spLocks/>
            </p:cNvSpPr>
            <p:nvPr/>
          </p:nvSpPr>
          <p:spPr bwMode="auto">
            <a:xfrm rot="18900000">
              <a:off x="203" y="2172"/>
              <a:ext cx="361" cy="359"/>
            </a:xfrm>
            <a:custGeom>
              <a:avLst/>
              <a:gdLst>
                <a:gd name="G0" fmla="+- 17137 0 0"/>
                <a:gd name="G1" fmla="+- 17032 0 0"/>
                <a:gd name="G2" fmla="+- 21600 0 0"/>
                <a:gd name="T0" fmla="*/ 0 w 17137"/>
                <a:gd name="T1" fmla="*/ 3883 h 17032"/>
                <a:gd name="T2" fmla="*/ 3853 w 17137"/>
                <a:gd name="T3" fmla="*/ 0 h 17032"/>
                <a:gd name="T4" fmla="*/ 17137 w 17137"/>
                <a:gd name="T5" fmla="*/ 17032 h 17032"/>
              </a:gdLst>
              <a:ahLst/>
              <a:cxnLst>
                <a:cxn ang="0">
                  <a:pos x="T0" y="T1"/>
                </a:cxn>
                <a:cxn ang="0">
                  <a:pos x="T2" y="T3"/>
                </a:cxn>
                <a:cxn ang="0">
                  <a:pos x="T4" y="T5"/>
                </a:cxn>
              </a:cxnLst>
              <a:rect l="0" t="0" r="r" b="b"/>
              <a:pathLst>
                <a:path w="17137" h="17032" fill="none" extrusionOk="0">
                  <a:moveTo>
                    <a:pt x="0" y="3883"/>
                  </a:moveTo>
                  <a:cubicBezTo>
                    <a:pt x="1114" y="2430"/>
                    <a:pt x="2409" y="1125"/>
                    <a:pt x="3852" y="-1"/>
                  </a:cubicBezTo>
                </a:path>
                <a:path w="17137" h="17032" stroke="0" extrusionOk="0">
                  <a:moveTo>
                    <a:pt x="0" y="3883"/>
                  </a:moveTo>
                  <a:cubicBezTo>
                    <a:pt x="1114" y="2430"/>
                    <a:pt x="2409" y="1125"/>
                    <a:pt x="3852" y="-1"/>
                  </a:cubicBezTo>
                  <a:lnTo>
                    <a:pt x="17137" y="17032"/>
                  </a:lnTo>
                  <a:close/>
                </a:path>
              </a:pathLst>
            </a:custGeom>
            <a:solidFill>
              <a:schemeClr val="accent2"/>
            </a:solidFill>
            <a:ln w="9525" cap="rnd">
              <a:noFill/>
              <a:round/>
              <a:headEnd type="none" w="sm" len="sm"/>
              <a:tailEnd type="none" w="sm" len="sm"/>
            </a:ln>
            <a:effectLst/>
          </p:spPr>
          <p:txBody>
            <a:bodyPr wrap="none" anchor="ctr"/>
            <a:lstStyle/>
            <a:p>
              <a:pPr algn="ctr">
                <a:defRPr/>
              </a:pPr>
              <a:endParaRPr kumimoji="1" lang="zh-TW" altLang="en-US">
                <a:cs typeface="+mn-cs"/>
              </a:endParaRPr>
            </a:p>
          </p:txBody>
        </p:sp>
        <p:sp>
          <p:nvSpPr>
            <p:cNvPr id="2086" name="Arc 38"/>
            <p:cNvSpPr>
              <a:spLocks/>
            </p:cNvSpPr>
            <p:nvPr/>
          </p:nvSpPr>
          <p:spPr bwMode="auto">
            <a:xfrm rot="18900000">
              <a:off x="392" y="2242"/>
              <a:ext cx="215" cy="216"/>
            </a:xfrm>
            <a:custGeom>
              <a:avLst/>
              <a:gdLst>
                <a:gd name="G0" fmla="+- 21600 0 0"/>
                <a:gd name="G1" fmla="+- 21600 0 0"/>
                <a:gd name="G2" fmla="+- 21600 0 0"/>
                <a:gd name="T0" fmla="*/ 0 w 21600"/>
                <a:gd name="T1" fmla="*/ 21500 h 21600"/>
                <a:gd name="T2" fmla="*/ 21600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500"/>
                  </a:moveTo>
                  <a:cubicBezTo>
                    <a:pt x="55" y="9609"/>
                    <a:pt x="9709" y="0"/>
                    <a:pt x="21599" y="0"/>
                  </a:cubicBezTo>
                </a:path>
                <a:path w="21600" h="21600" stroke="0" extrusionOk="0">
                  <a:moveTo>
                    <a:pt x="0" y="21500"/>
                  </a:moveTo>
                  <a:cubicBezTo>
                    <a:pt x="55" y="9609"/>
                    <a:pt x="9709" y="0"/>
                    <a:pt x="21599" y="0"/>
                  </a:cubicBezTo>
                  <a:lnTo>
                    <a:pt x="21600" y="21600"/>
                  </a:lnTo>
                  <a:close/>
                </a:path>
              </a:pathLst>
            </a:custGeom>
            <a:solidFill>
              <a:schemeClr val="bg1"/>
            </a:solidFill>
            <a:ln w="9525" cap="rnd">
              <a:noFill/>
              <a:round/>
              <a:headEnd type="none" w="sm" len="sm"/>
              <a:tailEnd type="none" w="sm" len="sm"/>
            </a:ln>
            <a:effectLst/>
          </p:spPr>
          <p:txBody>
            <a:bodyPr wrap="none" anchor="ctr"/>
            <a:lstStyle/>
            <a:p>
              <a:pPr algn="ctr">
                <a:defRPr/>
              </a:pPr>
              <a:endParaRPr kumimoji="1" lang="zh-TW" altLang="en-US">
                <a:cs typeface="+mn-cs"/>
              </a:endParaRPr>
            </a:p>
          </p:txBody>
        </p:sp>
        <p:sp>
          <p:nvSpPr>
            <p:cNvPr id="2087" name="Arc 39"/>
            <p:cNvSpPr>
              <a:spLocks/>
            </p:cNvSpPr>
            <p:nvPr/>
          </p:nvSpPr>
          <p:spPr bwMode="auto">
            <a:xfrm rot="18900000">
              <a:off x="95" y="2914"/>
              <a:ext cx="455" cy="455"/>
            </a:xfrm>
            <a:custGeom>
              <a:avLst/>
              <a:gdLst>
                <a:gd name="G0" fmla="+- 21600 0 0"/>
                <a:gd name="G1" fmla="+- 21600 0 0"/>
                <a:gd name="G2" fmla="+- 21600 0 0"/>
                <a:gd name="T0" fmla="*/ 0 w 21600"/>
                <a:gd name="T1" fmla="*/ 21553 h 21600"/>
                <a:gd name="T2" fmla="*/ 21600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553"/>
                  </a:moveTo>
                  <a:cubicBezTo>
                    <a:pt x="25" y="9642"/>
                    <a:pt x="9688" y="0"/>
                    <a:pt x="21599" y="0"/>
                  </a:cubicBezTo>
                </a:path>
                <a:path w="21600" h="21600" stroke="0" extrusionOk="0">
                  <a:moveTo>
                    <a:pt x="0" y="21553"/>
                  </a:moveTo>
                  <a:cubicBezTo>
                    <a:pt x="25" y="9642"/>
                    <a:pt x="9688" y="0"/>
                    <a:pt x="21599" y="0"/>
                  </a:cubicBezTo>
                  <a:lnTo>
                    <a:pt x="21600" y="21600"/>
                  </a:lnTo>
                  <a:close/>
                </a:path>
              </a:pathLst>
            </a:custGeom>
            <a:solidFill>
              <a:schemeClr val="accent1"/>
            </a:solidFill>
            <a:ln w="9525" cap="rnd">
              <a:noFill/>
              <a:round/>
              <a:headEnd type="none" w="sm" len="sm"/>
              <a:tailEnd type="none" w="sm" len="sm"/>
            </a:ln>
            <a:effectLst/>
          </p:spPr>
          <p:txBody>
            <a:bodyPr wrap="none" anchor="ctr"/>
            <a:lstStyle/>
            <a:p>
              <a:pPr algn="ctr">
                <a:defRPr/>
              </a:pPr>
              <a:endParaRPr kumimoji="1" lang="zh-TW" altLang="en-US">
                <a:cs typeface="+mn-cs"/>
              </a:endParaRPr>
            </a:p>
          </p:txBody>
        </p:sp>
        <p:sp>
          <p:nvSpPr>
            <p:cNvPr id="2088" name="Arc 40"/>
            <p:cNvSpPr>
              <a:spLocks/>
            </p:cNvSpPr>
            <p:nvPr/>
          </p:nvSpPr>
          <p:spPr bwMode="auto">
            <a:xfrm rot="18900000">
              <a:off x="104" y="2921"/>
              <a:ext cx="443" cy="442"/>
            </a:xfrm>
            <a:custGeom>
              <a:avLst/>
              <a:gdLst>
                <a:gd name="G0" fmla="+- 21031 0 0"/>
                <a:gd name="G1" fmla="+- 20972 0 0"/>
                <a:gd name="G2" fmla="+- 21600 0 0"/>
                <a:gd name="T0" fmla="*/ 0 w 21031"/>
                <a:gd name="T1" fmla="*/ 16046 h 20972"/>
                <a:gd name="T2" fmla="*/ 15859 w 21031"/>
                <a:gd name="T3" fmla="*/ 0 h 20972"/>
                <a:gd name="T4" fmla="*/ 21031 w 21031"/>
                <a:gd name="T5" fmla="*/ 20972 h 20972"/>
              </a:gdLst>
              <a:ahLst/>
              <a:cxnLst>
                <a:cxn ang="0">
                  <a:pos x="T0" y="T1"/>
                </a:cxn>
                <a:cxn ang="0">
                  <a:pos x="T2" y="T3"/>
                </a:cxn>
                <a:cxn ang="0">
                  <a:pos x="T4" y="T5"/>
                </a:cxn>
              </a:cxnLst>
              <a:rect l="0" t="0" r="r" b="b"/>
              <a:pathLst>
                <a:path w="21031" h="20972" fill="none" extrusionOk="0">
                  <a:moveTo>
                    <a:pt x="0" y="16046"/>
                  </a:moveTo>
                  <a:cubicBezTo>
                    <a:pt x="1851" y="8142"/>
                    <a:pt x="7977" y="1943"/>
                    <a:pt x="15859" y="0"/>
                  </a:cubicBezTo>
                </a:path>
                <a:path w="21031" h="20972" stroke="0" extrusionOk="0">
                  <a:moveTo>
                    <a:pt x="0" y="16046"/>
                  </a:moveTo>
                  <a:cubicBezTo>
                    <a:pt x="1851" y="8142"/>
                    <a:pt x="7977" y="1943"/>
                    <a:pt x="15859" y="0"/>
                  </a:cubicBezTo>
                  <a:lnTo>
                    <a:pt x="21031" y="20972"/>
                  </a:lnTo>
                  <a:close/>
                </a:path>
              </a:pathLst>
            </a:custGeom>
            <a:solidFill>
              <a:schemeClr val="folHlink"/>
            </a:solidFill>
            <a:ln w="9525" cap="rnd">
              <a:noFill/>
              <a:round/>
              <a:headEnd type="none" w="sm" len="sm"/>
              <a:tailEnd type="none" w="sm" len="sm"/>
            </a:ln>
            <a:effectLst/>
          </p:spPr>
          <p:txBody>
            <a:bodyPr wrap="none" anchor="ctr"/>
            <a:lstStyle/>
            <a:p>
              <a:pPr algn="ctr">
                <a:defRPr/>
              </a:pPr>
              <a:endParaRPr kumimoji="1" lang="zh-TW" altLang="en-US">
                <a:cs typeface="+mn-cs"/>
              </a:endParaRPr>
            </a:p>
          </p:txBody>
        </p:sp>
        <p:sp>
          <p:nvSpPr>
            <p:cNvPr id="2089" name="Arc 41"/>
            <p:cNvSpPr>
              <a:spLocks/>
            </p:cNvSpPr>
            <p:nvPr/>
          </p:nvSpPr>
          <p:spPr bwMode="auto">
            <a:xfrm rot="18900000">
              <a:off x="145" y="2942"/>
              <a:ext cx="414" cy="404"/>
            </a:xfrm>
            <a:custGeom>
              <a:avLst/>
              <a:gdLst>
                <a:gd name="G0" fmla="+- 19657 0 0"/>
                <a:gd name="G1" fmla="+- 19195 0 0"/>
                <a:gd name="G2" fmla="+- 21600 0 0"/>
                <a:gd name="T0" fmla="*/ 0 w 19657"/>
                <a:gd name="T1" fmla="*/ 10243 h 19195"/>
                <a:gd name="T2" fmla="*/ 9752 w 19657"/>
                <a:gd name="T3" fmla="*/ 0 h 19195"/>
                <a:gd name="T4" fmla="*/ 19657 w 19657"/>
                <a:gd name="T5" fmla="*/ 19195 h 19195"/>
              </a:gdLst>
              <a:ahLst/>
              <a:cxnLst>
                <a:cxn ang="0">
                  <a:pos x="T0" y="T1"/>
                </a:cxn>
                <a:cxn ang="0">
                  <a:pos x="T2" y="T3"/>
                </a:cxn>
                <a:cxn ang="0">
                  <a:pos x="T4" y="T5"/>
                </a:cxn>
              </a:cxnLst>
              <a:rect l="0" t="0" r="r" b="b"/>
              <a:pathLst>
                <a:path w="19657" h="19195" fill="none" extrusionOk="0">
                  <a:moveTo>
                    <a:pt x="-1" y="10242"/>
                  </a:moveTo>
                  <a:cubicBezTo>
                    <a:pt x="2008" y="5830"/>
                    <a:pt x="5443" y="2223"/>
                    <a:pt x="9751" y="-1"/>
                  </a:cubicBezTo>
                </a:path>
                <a:path w="19657" h="19195" stroke="0" extrusionOk="0">
                  <a:moveTo>
                    <a:pt x="-1" y="10242"/>
                  </a:moveTo>
                  <a:cubicBezTo>
                    <a:pt x="2008" y="5830"/>
                    <a:pt x="5443" y="2223"/>
                    <a:pt x="9751" y="-1"/>
                  </a:cubicBezTo>
                  <a:lnTo>
                    <a:pt x="19657" y="19195"/>
                  </a:lnTo>
                  <a:close/>
                </a:path>
              </a:pathLst>
            </a:custGeom>
            <a:solidFill>
              <a:schemeClr val="hlink"/>
            </a:solidFill>
            <a:ln w="9525" cap="rnd">
              <a:noFill/>
              <a:round/>
              <a:headEnd type="none" w="sm" len="sm"/>
              <a:tailEnd type="none" w="sm" len="sm"/>
            </a:ln>
            <a:effectLst/>
          </p:spPr>
          <p:txBody>
            <a:bodyPr wrap="none" anchor="ctr"/>
            <a:lstStyle/>
            <a:p>
              <a:pPr algn="ctr">
                <a:defRPr/>
              </a:pPr>
              <a:endParaRPr kumimoji="1" lang="zh-TW" altLang="en-US">
                <a:cs typeface="+mn-cs"/>
              </a:endParaRPr>
            </a:p>
          </p:txBody>
        </p:sp>
        <p:sp>
          <p:nvSpPr>
            <p:cNvPr id="2090" name="Arc 42"/>
            <p:cNvSpPr>
              <a:spLocks/>
            </p:cNvSpPr>
            <p:nvPr/>
          </p:nvSpPr>
          <p:spPr bwMode="auto">
            <a:xfrm rot="18900000">
              <a:off x="203" y="2963"/>
              <a:ext cx="361" cy="359"/>
            </a:xfrm>
            <a:custGeom>
              <a:avLst/>
              <a:gdLst>
                <a:gd name="G0" fmla="+- 17137 0 0"/>
                <a:gd name="G1" fmla="+- 17032 0 0"/>
                <a:gd name="G2" fmla="+- 21600 0 0"/>
                <a:gd name="T0" fmla="*/ 0 w 17137"/>
                <a:gd name="T1" fmla="*/ 3883 h 17032"/>
                <a:gd name="T2" fmla="*/ 3853 w 17137"/>
                <a:gd name="T3" fmla="*/ 0 h 17032"/>
                <a:gd name="T4" fmla="*/ 17137 w 17137"/>
                <a:gd name="T5" fmla="*/ 17032 h 17032"/>
              </a:gdLst>
              <a:ahLst/>
              <a:cxnLst>
                <a:cxn ang="0">
                  <a:pos x="T0" y="T1"/>
                </a:cxn>
                <a:cxn ang="0">
                  <a:pos x="T2" y="T3"/>
                </a:cxn>
                <a:cxn ang="0">
                  <a:pos x="T4" y="T5"/>
                </a:cxn>
              </a:cxnLst>
              <a:rect l="0" t="0" r="r" b="b"/>
              <a:pathLst>
                <a:path w="17137" h="17032" fill="none" extrusionOk="0">
                  <a:moveTo>
                    <a:pt x="0" y="3883"/>
                  </a:moveTo>
                  <a:cubicBezTo>
                    <a:pt x="1114" y="2430"/>
                    <a:pt x="2409" y="1125"/>
                    <a:pt x="3852" y="-1"/>
                  </a:cubicBezTo>
                </a:path>
                <a:path w="17137" h="17032" stroke="0" extrusionOk="0">
                  <a:moveTo>
                    <a:pt x="0" y="3883"/>
                  </a:moveTo>
                  <a:cubicBezTo>
                    <a:pt x="1114" y="2430"/>
                    <a:pt x="2409" y="1125"/>
                    <a:pt x="3852" y="-1"/>
                  </a:cubicBezTo>
                  <a:lnTo>
                    <a:pt x="17137" y="17032"/>
                  </a:lnTo>
                  <a:close/>
                </a:path>
              </a:pathLst>
            </a:custGeom>
            <a:solidFill>
              <a:schemeClr val="accent2"/>
            </a:solidFill>
            <a:ln w="9525" cap="rnd">
              <a:noFill/>
              <a:round/>
              <a:headEnd type="none" w="sm" len="sm"/>
              <a:tailEnd type="none" w="sm" len="sm"/>
            </a:ln>
            <a:effectLst/>
          </p:spPr>
          <p:txBody>
            <a:bodyPr wrap="none" anchor="ctr"/>
            <a:lstStyle/>
            <a:p>
              <a:pPr algn="ctr">
                <a:defRPr/>
              </a:pPr>
              <a:endParaRPr kumimoji="1" lang="zh-TW" altLang="en-US">
                <a:cs typeface="+mn-cs"/>
              </a:endParaRPr>
            </a:p>
          </p:txBody>
        </p:sp>
        <p:sp>
          <p:nvSpPr>
            <p:cNvPr id="2091" name="Arc 43"/>
            <p:cNvSpPr>
              <a:spLocks/>
            </p:cNvSpPr>
            <p:nvPr/>
          </p:nvSpPr>
          <p:spPr bwMode="auto">
            <a:xfrm rot="18900000">
              <a:off x="389" y="3033"/>
              <a:ext cx="215" cy="216"/>
            </a:xfrm>
            <a:custGeom>
              <a:avLst/>
              <a:gdLst>
                <a:gd name="G0" fmla="+- 21600 0 0"/>
                <a:gd name="G1" fmla="+- 21600 0 0"/>
                <a:gd name="G2" fmla="+- 21600 0 0"/>
                <a:gd name="T0" fmla="*/ 0 w 21600"/>
                <a:gd name="T1" fmla="*/ 21500 h 21600"/>
                <a:gd name="T2" fmla="*/ 21600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500"/>
                  </a:moveTo>
                  <a:cubicBezTo>
                    <a:pt x="55" y="9609"/>
                    <a:pt x="9709" y="0"/>
                    <a:pt x="21599" y="0"/>
                  </a:cubicBezTo>
                </a:path>
                <a:path w="21600" h="21600" stroke="0" extrusionOk="0">
                  <a:moveTo>
                    <a:pt x="0" y="21500"/>
                  </a:moveTo>
                  <a:cubicBezTo>
                    <a:pt x="55" y="9609"/>
                    <a:pt x="9709" y="0"/>
                    <a:pt x="21599" y="0"/>
                  </a:cubicBezTo>
                  <a:lnTo>
                    <a:pt x="21600" y="21600"/>
                  </a:lnTo>
                  <a:close/>
                </a:path>
              </a:pathLst>
            </a:custGeom>
            <a:solidFill>
              <a:schemeClr val="bg1"/>
            </a:solidFill>
            <a:ln w="9525" cap="rnd">
              <a:noFill/>
              <a:round/>
              <a:headEnd type="none" w="sm" len="sm"/>
              <a:tailEnd type="none" w="sm" len="sm"/>
            </a:ln>
            <a:effectLst/>
          </p:spPr>
          <p:txBody>
            <a:bodyPr wrap="none" anchor="ctr"/>
            <a:lstStyle/>
            <a:p>
              <a:pPr algn="ctr">
                <a:defRPr/>
              </a:pPr>
              <a:endParaRPr kumimoji="1" lang="zh-TW" altLang="en-US">
                <a:cs typeface="+mn-cs"/>
              </a:endParaRPr>
            </a:p>
          </p:txBody>
        </p:sp>
        <p:sp>
          <p:nvSpPr>
            <p:cNvPr id="2092" name="Arc 44"/>
            <p:cNvSpPr>
              <a:spLocks/>
            </p:cNvSpPr>
            <p:nvPr/>
          </p:nvSpPr>
          <p:spPr bwMode="auto">
            <a:xfrm rot="2700000">
              <a:off x="341" y="3309"/>
              <a:ext cx="438" cy="435"/>
            </a:xfrm>
            <a:custGeom>
              <a:avLst/>
              <a:gdLst>
                <a:gd name="G0" fmla="+- 0 0 0"/>
                <a:gd name="G1" fmla="+- 20673 0 0"/>
                <a:gd name="G2" fmla="+- 21600 0 0"/>
                <a:gd name="T0" fmla="*/ 6259 w 20808"/>
                <a:gd name="T1" fmla="*/ 0 h 20673"/>
                <a:gd name="T2" fmla="*/ 20808 w 20808"/>
                <a:gd name="T3" fmla="*/ 14877 h 20673"/>
                <a:gd name="T4" fmla="*/ 0 w 20808"/>
                <a:gd name="T5" fmla="*/ 20673 h 20673"/>
              </a:gdLst>
              <a:ahLst/>
              <a:cxnLst>
                <a:cxn ang="0">
                  <a:pos x="T0" y="T1"/>
                </a:cxn>
                <a:cxn ang="0">
                  <a:pos x="T2" y="T3"/>
                </a:cxn>
                <a:cxn ang="0">
                  <a:pos x="T4" y="T5"/>
                </a:cxn>
              </a:cxnLst>
              <a:rect l="0" t="0" r="r" b="b"/>
              <a:pathLst>
                <a:path w="20808" h="20673" fill="none" extrusionOk="0">
                  <a:moveTo>
                    <a:pt x="6259" y="-1"/>
                  </a:moveTo>
                  <a:cubicBezTo>
                    <a:pt x="13335" y="2142"/>
                    <a:pt x="18823" y="7754"/>
                    <a:pt x="20807" y="14877"/>
                  </a:cubicBezTo>
                </a:path>
                <a:path w="20808" h="20673" stroke="0" extrusionOk="0">
                  <a:moveTo>
                    <a:pt x="6259" y="-1"/>
                  </a:moveTo>
                  <a:cubicBezTo>
                    <a:pt x="13335" y="2142"/>
                    <a:pt x="18823" y="7754"/>
                    <a:pt x="20807" y="14877"/>
                  </a:cubicBezTo>
                  <a:lnTo>
                    <a:pt x="0" y="20673"/>
                  </a:lnTo>
                  <a:close/>
                </a:path>
              </a:pathLst>
            </a:custGeom>
            <a:solidFill>
              <a:schemeClr val="accent2"/>
            </a:solidFill>
            <a:ln w="9525" cap="rnd">
              <a:noFill/>
              <a:round/>
              <a:headEnd type="none" w="sm" len="sm"/>
              <a:tailEnd type="none" w="sm" len="sm"/>
            </a:ln>
            <a:effectLst/>
          </p:spPr>
          <p:txBody>
            <a:bodyPr rot="10800000" vert="eaVert" wrap="none" anchor="ctr"/>
            <a:lstStyle/>
            <a:p>
              <a:pPr algn="ctr">
                <a:defRPr/>
              </a:pPr>
              <a:endParaRPr kumimoji="1" lang="zh-TW" altLang="en-US">
                <a:cs typeface="+mn-cs"/>
              </a:endParaRPr>
            </a:p>
          </p:txBody>
        </p:sp>
        <p:sp>
          <p:nvSpPr>
            <p:cNvPr id="2093" name="Arc 45"/>
            <p:cNvSpPr>
              <a:spLocks/>
            </p:cNvSpPr>
            <p:nvPr/>
          </p:nvSpPr>
          <p:spPr bwMode="auto">
            <a:xfrm rot="2700000">
              <a:off x="339" y="3334"/>
              <a:ext cx="410" cy="400"/>
            </a:xfrm>
            <a:custGeom>
              <a:avLst/>
              <a:gdLst>
                <a:gd name="G0" fmla="+- 0 0 0"/>
                <a:gd name="G1" fmla="+- 18986 0 0"/>
                <a:gd name="G2" fmla="+- 21600 0 0"/>
                <a:gd name="T0" fmla="*/ 10300 w 19469"/>
                <a:gd name="T1" fmla="*/ 0 h 18986"/>
                <a:gd name="T2" fmla="*/ 19469 w 19469"/>
                <a:gd name="T3" fmla="*/ 9631 h 18986"/>
                <a:gd name="T4" fmla="*/ 0 w 19469"/>
                <a:gd name="T5" fmla="*/ 18986 h 18986"/>
              </a:gdLst>
              <a:ahLst/>
              <a:cxnLst>
                <a:cxn ang="0">
                  <a:pos x="T0" y="T1"/>
                </a:cxn>
                <a:cxn ang="0">
                  <a:pos x="T2" y="T3"/>
                </a:cxn>
                <a:cxn ang="0">
                  <a:pos x="T4" y="T5"/>
                </a:cxn>
              </a:cxnLst>
              <a:rect l="0" t="0" r="r" b="b"/>
              <a:pathLst>
                <a:path w="19469" h="18986" fill="none" extrusionOk="0">
                  <a:moveTo>
                    <a:pt x="10300" y="-1"/>
                  </a:moveTo>
                  <a:cubicBezTo>
                    <a:pt x="14293" y="2166"/>
                    <a:pt x="17501" y="5536"/>
                    <a:pt x="19469" y="9630"/>
                  </a:cubicBezTo>
                </a:path>
                <a:path w="19469" h="18986" stroke="0" extrusionOk="0">
                  <a:moveTo>
                    <a:pt x="10300" y="-1"/>
                  </a:moveTo>
                  <a:cubicBezTo>
                    <a:pt x="14293" y="2166"/>
                    <a:pt x="17501" y="5536"/>
                    <a:pt x="19469" y="9630"/>
                  </a:cubicBezTo>
                  <a:lnTo>
                    <a:pt x="0" y="18986"/>
                  </a:lnTo>
                  <a:close/>
                </a:path>
              </a:pathLst>
            </a:custGeom>
            <a:solidFill>
              <a:schemeClr val="folHlink"/>
            </a:solidFill>
            <a:ln w="9525" cap="rnd">
              <a:noFill/>
              <a:round/>
              <a:headEnd type="none" w="sm" len="sm"/>
              <a:tailEnd type="none" w="sm" len="sm"/>
            </a:ln>
            <a:effectLst/>
          </p:spPr>
          <p:txBody>
            <a:bodyPr rot="10800000" vert="eaVert" wrap="none" anchor="ctr"/>
            <a:lstStyle/>
            <a:p>
              <a:pPr algn="ctr">
                <a:defRPr/>
              </a:pPr>
              <a:endParaRPr kumimoji="1" lang="zh-TW" altLang="en-US">
                <a:cs typeface="+mn-cs"/>
              </a:endParaRPr>
            </a:p>
          </p:txBody>
        </p:sp>
        <p:sp>
          <p:nvSpPr>
            <p:cNvPr id="2094" name="Arc 46"/>
            <p:cNvSpPr>
              <a:spLocks/>
            </p:cNvSpPr>
            <p:nvPr/>
          </p:nvSpPr>
          <p:spPr bwMode="auto">
            <a:xfrm rot="2700000">
              <a:off x="334" y="3352"/>
              <a:ext cx="361" cy="357"/>
            </a:xfrm>
            <a:custGeom>
              <a:avLst/>
              <a:gdLst>
                <a:gd name="G0" fmla="+- 0 0 0"/>
                <a:gd name="G1" fmla="+- 16950 0 0"/>
                <a:gd name="G2" fmla="+- 21600 0 0"/>
                <a:gd name="T0" fmla="*/ 13389 w 17119"/>
                <a:gd name="T1" fmla="*/ 0 h 16950"/>
                <a:gd name="T2" fmla="*/ 17119 w 17119"/>
                <a:gd name="T3" fmla="*/ 3778 h 16950"/>
                <a:gd name="T4" fmla="*/ 0 w 17119"/>
                <a:gd name="T5" fmla="*/ 16950 h 16950"/>
              </a:gdLst>
              <a:ahLst/>
              <a:cxnLst>
                <a:cxn ang="0">
                  <a:pos x="T0" y="T1"/>
                </a:cxn>
                <a:cxn ang="0">
                  <a:pos x="T2" y="T3"/>
                </a:cxn>
                <a:cxn ang="0">
                  <a:pos x="T4" y="T5"/>
                </a:cxn>
              </a:cxnLst>
              <a:rect l="0" t="0" r="r" b="b"/>
              <a:pathLst>
                <a:path w="17119" h="16950" fill="none" extrusionOk="0">
                  <a:moveTo>
                    <a:pt x="13388" y="0"/>
                  </a:moveTo>
                  <a:cubicBezTo>
                    <a:pt x="14782" y="1101"/>
                    <a:pt x="16035" y="2370"/>
                    <a:pt x="17118" y="3778"/>
                  </a:cubicBezTo>
                </a:path>
                <a:path w="17119" h="16950" stroke="0" extrusionOk="0">
                  <a:moveTo>
                    <a:pt x="13388" y="0"/>
                  </a:moveTo>
                  <a:cubicBezTo>
                    <a:pt x="14782" y="1101"/>
                    <a:pt x="16035" y="2370"/>
                    <a:pt x="17118" y="3778"/>
                  </a:cubicBezTo>
                  <a:lnTo>
                    <a:pt x="0" y="16950"/>
                  </a:lnTo>
                  <a:close/>
                </a:path>
              </a:pathLst>
            </a:custGeom>
            <a:solidFill>
              <a:schemeClr val="accent1"/>
            </a:solidFill>
            <a:ln w="9525" cap="rnd">
              <a:noFill/>
              <a:round/>
              <a:headEnd type="none" w="sm" len="sm"/>
              <a:tailEnd type="none" w="sm" len="sm"/>
            </a:ln>
            <a:effectLst/>
          </p:spPr>
          <p:txBody>
            <a:bodyPr rot="10800000" vert="eaVert" wrap="none" anchor="ctr"/>
            <a:lstStyle/>
            <a:p>
              <a:pPr algn="ctr">
                <a:defRPr/>
              </a:pPr>
              <a:endParaRPr kumimoji="1" lang="zh-TW" altLang="en-US">
                <a:cs typeface="+mn-cs"/>
              </a:endParaRPr>
            </a:p>
          </p:txBody>
        </p:sp>
        <p:sp>
          <p:nvSpPr>
            <p:cNvPr id="2095" name="Arc 47"/>
            <p:cNvSpPr>
              <a:spLocks/>
            </p:cNvSpPr>
            <p:nvPr/>
          </p:nvSpPr>
          <p:spPr bwMode="auto">
            <a:xfrm rot="2700000">
              <a:off x="293" y="3420"/>
              <a:ext cx="215" cy="216"/>
            </a:xfrm>
            <a:custGeom>
              <a:avLst/>
              <a:gdLst>
                <a:gd name="G0" fmla="+- 0 0 0"/>
                <a:gd name="G1" fmla="+- 21600 0 0"/>
                <a:gd name="G2" fmla="+- 21600 0 0"/>
                <a:gd name="T0" fmla="*/ 0 w 21600"/>
                <a:gd name="T1" fmla="*/ 0 h 21600"/>
                <a:gd name="T2" fmla="*/ 21600 w 21600"/>
                <a:gd name="T3" fmla="*/ 215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890" y="0"/>
                    <a:pt x="21544" y="9609"/>
                    <a:pt x="21599" y="21500"/>
                  </a:cubicBezTo>
                </a:path>
                <a:path w="21600" h="21600" stroke="0" extrusionOk="0">
                  <a:moveTo>
                    <a:pt x="-1" y="0"/>
                  </a:moveTo>
                  <a:cubicBezTo>
                    <a:pt x="11890" y="0"/>
                    <a:pt x="21544" y="9609"/>
                    <a:pt x="21599" y="21500"/>
                  </a:cubicBezTo>
                  <a:lnTo>
                    <a:pt x="0" y="21600"/>
                  </a:lnTo>
                  <a:close/>
                </a:path>
              </a:pathLst>
            </a:custGeom>
            <a:solidFill>
              <a:schemeClr val="bg1"/>
            </a:solidFill>
            <a:ln w="9525" cap="rnd">
              <a:noFill/>
              <a:round/>
              <a:headEnd type="none" w="sm" len="sm"/>
              <a:tailEnd type="none" w="sm" len="sm"/>
            </a:ln>
            <a:effectLst/>
          </p:spPr>
          <p:txBody>
            <a:bodyPr rot="10800000" vert="eaVert" wrap="none" anchor="ctr"/>
            <a:lstStyle/>
            <a:p>
              <a:pPr algn="ctr">
                <a:defRPr/>
              </a:pPr>
              <a:endParaRPr kumimoji="1" lang="zh-TW" altLang="en-US">
                <a:cs typeface="+mn-cs"/>
              </a:endParaRPr>
            </a:p>
          </p:txBody>
        </p:sp>
        <p:sp>
          <p:nvSpPr>
            <p:cNvPr id="2096" name="Arc 48"/>
            <p:cNvSpPr>
              <a:spLocks/>
            </p:cNvSpPr>
            <p:nvPr/>
          </p:nvSpPr>
          <p:spPr bwMode="auto">
            <a:xfrm rot="18900000">
              <a:off x="95" y="3699"/>
              <a:ext cx="455" cy="455"/>
            </a:xfrm>
            <a:custGeom>
              <a:avLst/>
              <a:gdLst>
                <a:gd name="G0" fmla="+- 21600 0 0"/>
                <a:gd name="G1" fmla="+- 21600 0 0"/>
                <a:gd name="G2" fmla="+- 21600 0 0"/>
                <a:gd name="T0" fmla="*/ 0 w 21600"/>
                <a:gd name="T1" fmla="*/ 21553 h 21600"/>
                <a:gd name="T2" fmla="*/ 21600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553"/>
                  </a:moveTo>
                  <a:cubicBezTo>
                    <a:pt x="25" y="9642"/>
                    <a:pt x="9688" y="0"/>
                    <a:pt x="21599" y="0"/>
                  </a:cubicBezTo>
                </a:path>
                <a:path w="21600" h="21600" stroke="0" extrusionOk="0">
                  <a:moveTo>
                    <a:pt x="0" y="21553"/>
                  </a:moveTo>
                  <a:cubicBezTo>
                    <a:pt x="25" y="9642"/>
                    <a:pt x="9688" y="0"/>
                    <a:pt x="21599" y="0"/>
                  </a:cubicBezTo>
                  <a:lnTo>
                    <a:pt x="21600" y="21600"/>
                  </a:lnTo>
                  <a:close/>
                </a:path>
              </a:pathLst>
            </a:custGeom>
            <a:solidFill>
              <a:schemeClr val="accent1"/>
            </a:solidFill>
            <a:ln w="9525" cap="rnd">
              <a:noFill/>
              <a:round/>
              <a:headEnd type="none" w="sm" len="sm"/>
              <a:tailEnd type="none" w="sm" len="sm"/>
            </a:ln>
            <a:effectLst/>
          </p:spPr>
          <p:txBody>
            <a:bodyPr wrap="none" anchor="ctr"/>
            <a:lstStyle/>
            <a:p>
              <a:pPr algn="ctr">
                <a:defRPr/>
              </a:pPr>
              <a:endParaRPr kumimoji="1" lang="zh-TW" altLang="en-US">
                <a:cs typeface="+mn-cs"/>
              </a:endParaRPr>
            </a:p>
          </p:txBody>
        </p:sp>
        <p:sp>
          <p:nvSpPr>
            <p:cNvPr id="2097" name="Arc 49"/>
            <p:cNvSpPr>
              <a:spLocks/>
            </p:cNvSpPr>
            <p:nvPr/>
          </p:nvSpPr>
          <p:spPr bwMode="auto">
            <a:xfrm rot="18900000">
              <a:off x="104" y="3706"/>
              <a:ext cx="443" cy="442"/>
            </a:xfrm>
            <a:custGeom>
              <a:avLst/>
              <a:gdLst>
                <a:gd name="G0" fmla="+- 21031 0 0"/>
                <a:gd name="G1" fmla="+- 20972 0 0"/>
                <a:gd name="G2" fmla="+- 21600 0 0"/>
                <a:gd name="T0" fmla="*/ 0 w 21031"/>
                <a:gd name="T1" fmla="*/ 16046 h 20972"/>
                <a:gd name="T2" fmla="*/ 15859 w 21031"/>
                <a:gd name="T3" fmla="*/ 0 h 20972"/>
                <a:gd name="T4" fmla="*/ 21031 w 21031"/>
                <a:gd name="T5" fmla="*/ 20972 h 20972"/>
              </a:gdLst>
              <a:ahLst/>
              <a:cxnLst>
                <a:cxn ang="0">
                  <a:pos x="T0" y="T1"/>
                </a:cxn>
                <a:cxn ang="0">
                  <a:pos x="T2" y="T3"/>
                </a:cxn>
                <a:cxn ang="0">
                  <a:pos x="T4" y="T5"/>
                </a:cxn>
              </a:cxnLst>
              <a:rect l="0" t="0" r="r" b="b"/>
              <a:pathLst>
                <a:path w="21031" h="20972" fill="none" extrusionOk="0">
                  <a:moveTo>
                    <a:pt x="0" y="16046"/>
                  </a:moveTo>
                  <a:cubicBezTo>
                    <a:pt x="1851" y="8142"/>
                    <a:pt x="7977" y="1943"/>
                    <a:pt x="15859" y="0"/>
                  </a:cubicBezTo>
                </a:path>
                <a:path w="21031" h="20972" stroke="0" extrusionOk="0">
                  <a:moveTo>
                    <a:pt x="0" y="16046"/>
                  </a:moveTo>
                  <a:cubicBezTo>
                    <a:pt x="1851" y="8142"/>
                    <a:pt x="7977" y="1943"/>
                    <a:pt x="15859" y="0"/>
                  </a:cubicBezTo>
                  <a:lnTo>
                    <a:pt x="21031" y="20972"/>
                  </a:lnTo>
                  <a:close/>
                </a:path>
              </a:pathLst>
            </a:custGeom>
            <a:solidFill>
              <a:schemeClr val="folHlink"/>
            </a:solidFill>
            <a:ln w="9525" cap="rnd">
              <a:noFill/>
              <a:round/>
              <a:headEnd type="none" w="sm" len="sm"/>
              <a:tailEnd type="none" w="sm" len="sm"/>
            </a:ln>
            <a:effectLst/>
          </p:spPr>
          <p:txBody>
            <a:bodyPr wrap="none" anchor="ctr"/>
            <a:lstStyle/>
            <a:p>
              <a:pPr algn="ctr">
                <a:defRPr/>
              </a:pPr>
              <a:endParaRPr kumimoji="1" lang="zh-TW" altLang="en-US">
                <a:cs typeface="+mn-cs"/>
              </a:endParaRPr>
            </a:p>
          </p:txBody>
        </p:sp>
        <p:sp>
          <p:nvSpPr>
            <p:cNvPr id="2098" name="Arc 50"/>
            <p:cNvSpPr>
              <a:spLocks/>
            </p:cNvSpPr>
            <p:nvPr/>
          </p:nvSpPr>
          <p:spPr bwMode="auto">
            <a:xfrm rot="18900000">
              <a:off x="145" y="3727"/>
              <a:ext cx="414" cy="404"/>
            </a:xfrm>
            <a:custGeom>
              <a:avLst/>
              <a:gdLst>
                <a:gd name="G0" fmla="+- 19657 0 0"/>
                <a:gd name="G1" fmla="+- 19195 0 0"/>
                <a:gd name="G2" fmla="+- 21600 0 0"/>
                <a:gd name="T0" fmla="*/ 0 w 19657"/>
                <a:gd name="T1" fmla="*/ 10243 h 19195"/>
                <a:gd name="T2" fmla="*/ 9752 w 19657"/>
                <a:gd name="T3" fmla="*/ 0 h 19195"/>
                <a:gd name="T4" fmla="*/ 19657 w 19657"/>
                <a:gd name="T5" fmla="*/ 19195 h 19195"/>
              </a:gdLst>
              <a:ahLst/>
              <a:cxnLst>
                <a:cxn ang="0">
                  <a:pos x="T0" y="T1"/>
                </a:cxn>
                <a:cxn ang="0">
                  <a:pos x="T2" y="T3"/>
                </a:cxn>
                <a:cxn ang="0">
                  <a:pos x="T4" y="T5"/>
                </a:cxn>
              </a:cxnLst>
              <a:rect l="0" t="0" r="r" b="b"/>
              <a:pathLst>
                <a:path w="19657" h="19195" fill="none" extrusionOk="0">
                  <a:moveTo>
                    <a:pt x="-1" y="10242"/>
                  </a:moveTo>
                  <a:cubicBezTo>
                    <a:pt x="2008" y="5830"/>
                    <a:pt x="5443" y="2223"/>
                    <a:pt x="9751" y="-1"/>
                  </a:cubicBezTo>
                </a:path>
                <a:path w="19657" h="19195" stroke="0" extrusionOk="0">
                  <a:moveTo>
                    <a:pt x="-1" y="10242"/>
                  </a:moveTo>
                  <a:cubicBezTo>
                    <a:pt x="2008" y="5830"/>
                    <a:pt x="5443" y="2223"/>
                    <a:pt x="9751" y="-1"/>
                  </a:cubicBezTo>
                  <a:lnTo>
                    <a:pt x="19657" y="19195"/>
                  </a:lnTo>
                  <a:close/>
                </a:path>
              </a:pathLst>
            </a:custGeom>
            <a:solidFill>
              <a:schemeClr val="hlink"/>
            </a:solidFill>
            <a:ln w="9525" cap="rnd">
              <a:noFill/>
              <a:round/>
              <a:headEnd type="none" w="sm" len="sm"/>
              <a:tailEnd type="none" w="sm" len="sm"/>
            </a:ln>
            <a:effectLst/>
          </p:spPr>
          <p:txBody>
            <a:bodyPr wrap="none" anchor="ctr"/>
            <a:lstStyle/>
            <a:p>
              <a:pPr algn="ctr">
                <a:defRPr/>
              </a:pPr>
              <a:endParaRPr kumimoji="1" lang="zh-TW" altLang="en-US">
                <a:cs typeface="+mn-cs"/>
              </a:endParaRPr>
            </a:p>
          </p:txBody>
        </p:sp>
        <p:sp>
          <p:nvSpPr>
            <p:cNvPr id="2099" name="Arc 51"/>
            <p:cNvSpPr>
              <a:spLocks/>
            </p:cNvSpPr>
            <p:nvPr/>
          </p:nvSpPr>
          <p:spPr bwMode="auto">
            <a:xfrm rot="18900000">
              <a:off x="200" y="3748"/>
              <a:ext cx="361" cy="359"/>
            </a:xfrm>
            <a:custGeom>
              <a:avLst/>
              <a:gdLst>
                <a:gd name="G0" fmla="+- 17137 0 0"/>
                <a:gd name="G1" fmla="+- 17032 0 0"/>
                <a:gd name="G2" fmla="+- 21600 0 0"/>
                <a:gd name="T0" fmla="*/ 0 w 17137"/>
                <a:gd name="T1" fmla="*/ 3883 h 17032"/>
                <a:gd name="T2" fmla="*/ 3853 w 17137"/>
                <a:gd name="T3" fmla="*/ 0 h 17032"/>
                <a:gd name="T4" fmla="*/ 17137 w 17137"/>
                <a:gd name="T5" fmla="*/ 17032 h 17032"/>
              </a:gdLst>
              <a:ahLst/>
              <a:cxnLst>
                <a:cxn ang="0">
                  <a:pos x="T0" y="T1"/>
                </a:cxn>
                <a:cxn ang="0">
                  <a:pos x="T2" y="T3"/>
                </a:cxn>
                <a:cxn ang="0">
                  <a:pos x="T4" y="T5"/>
                </a:cxn>
              </a:cxnLst>
              <a:rect l="0" t="0" r="r" b="b"/>
              <a:pathLst>
                <a:path w="17137" h="17032" fill="none" extrusionOk="0">
                  <a:moveTo>
                    <a:pt x="0" y="3883"/>
                  </a:moveTo>
                  <a:cubicBezTo>
                    <a:pt x="1114" y="2430"/>
                    <a:pt x="2409" y="1125"/>
                    <a:pt x="3852" y="-1"/>
                  </a:cubicBezTo>
                </a:path>
                <a:path w="17137" h="17032" stroke="0" extrusionOk="0">
                  <a:moveTo>
                    <a:pt x="0" y="3883"/>
                  </a:moveTo>
                  <a:cubicBezTo>
                    <a:pt x="1114" y="2430"/>
                    <a:pt x="2409" y="1125"/>
                    <a:pt x="3852" y="-1"/>
                  </a:cubicBezTo>
                  <a:lnTo>
                    <a:pt x="17137" y="17032"/>
                  </a:lnTo>
                  <a:close/>
                </a:path>
              </a:pathLst>
            </a:custGeom>
            <a:solidFill>
              <a:schemeClr val="accent2"/>
            </a:solidFill>
            <a:ln w="9525" cap="rnd">
              <a:noFill/>
              <a:round/>
              <a:headEnd type="none" w="sm" len="sm"/>
              <a:tailEnd type="none" w="sm" len="sm"/>
            </a:ln>
            <a:effectLst/>
          </p:spPr>
          <p:txBody>
            <a:bodyPr wrap="none" anchor="ctr"/>
            <a:lstStyle/>
            <a:p>
              <a:pPr algn="ctr">
                <a:defRPr/>
              </a:pPr>
              <a:endParaRPr kumimoji="1" lang="zh-TW" altLang="en-US">
                <a:cs typeface="+mn-cs"/>
              </a:endParaRPr>
            </a:p>
          </p:txBody>
        </p:sp>
        <p:sp>
          <p:nvSpPr>
            <p:cNvPr id="2100" name="Arc 52"/>
            <p:cNvSpPr>
              <a:spLocks/>
            </p:cNvSpPr>
            <p:nvPr/>
          </p:nvSpPr>
          <p:spPr bwMode="auto">
            <a:xfrm rot="18900000">
              <a:off x="389" y="3818"/>
              <a:ext cx="215" cy="216"/>
            </a:xfrm>
            <a:custGeom>
              <a:avLst/>
              <a:gdLst>
                <a:gd name="G0" fmla="+- 21600 0 0"/>
                <a:gd name="G1" fmla="+- 21600 0 0"/>
                <a:gd name="G2" fmla="+- 21600 0 0"/>
                <a:gd name="T0" fmla="*/ 0 w 21600"/>
                <a:gd name="T1" fmla="*/ 21500 h 21600"/>
                <a:gd name="T2" fmla="*/ 21600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500"/>
                  </a:moveTo>
                  <a:cubicBezTo>
                    <a:pt x="55" y="9609"/>
                    <a:pt x="9709" y="0"/>
                    <a:pt x="21599" y="0"/>
                  </a:cubicBezTo>
                </a:path>
                <a:path w="21600" h="21600" stroke="0" extrusionOk="0">
                  <a:moveTo>
                    <a:pt x="0" y="21500"/>
                  </a:moveTo>
                  <a:cubicBezTo>
                    <a:pt x="55" y="9609"/>
                    <a:pt x="9709" y="0"/>
                    <a:pt x="21599" y="0"/>
                  </a:cubicBezTo>
                  <a:lnTo>
                    <a:pt x="21600" y="21600"/>
                  </a:lnTo>
                  <a:close/>
                </a:path>
              </a:pathLst>
            </a:custGeom>
            <a:solidFill>
              <a:schemeClr val="bg1"/>
            </a:solidFill>
            <a:ln w="9525" cap="rnd">
              <a:noFill/>
              <a:round/>
              <a:headEnd type="none" w="sm" len="sm"/>
              <a:tailEnd type="none" w="sm" len="sm"/>
            </a:ln>
            <a:effectLst/>
          </p:spPr>
          <p:txBody>
            <a:bodyPr wrap="none" anchor="ctr"/>
            <a:lstStyle/>
            <a:p>
              <a:pPr algn="ctr">
                <a:defRPr/>
              </a:pPr>
              <a:endParaRPr kumimoji="1" lang="zh-TW" altLang="en-US">
                <a:cs typeface="+mn-cs"/>
              </a:endParaRPr>
            </a:p>
          </p:txBody>
        </p:sp>
      </p:grpSp>
      <p:sp>
        <p:nvSpPr>
          <p:cNvPr id="1027" name="Rectangle 53"/>
          <p:cNvSpPr>
            <a:spLocks noGrp="1" noChangeArrowheads="1"/>
          </p:cNvSpPr>
          <p:nvPr>
            <p:ph type="title"/>
          </p:nvPr>
        </p:nvSpPr>
        <p:spPr bwMode="auto">
          <a:xfrm>
            <a:off x="1252538"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zh-TW" altLang="en-US"/>
              <a:t>按一下以編輯母片標題樣式</a:t>
            </a:r>
          </a:p>
        </p:txBody>
      </p:sp>
      <p:sp>
        <p:nvSpPr>
          <p:cNvPr id="1028" name="Rectangle 54"/>
          <p:cNvSpPr>
            <a:spLocks noGrp="1" noChangeArrowheads="1"/>
          </p:cNvSpPr>
          <p:nvPr>
            <p:ph type="body" idx="1"/>
          </p:nvPr>
        </p:nvSpPr>
        <p:spPr bwMode="auto">
          <a:xfrm>
            <a:off x="1252538"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zh-TW" altLang="en-US"/>
              <a:t>按一下以編輯母片本文樣式</a:t>
            </a:r>
          </a:p>
          <a:p>
            <a:pPr lvl="1"/>
            <a:r>
              <a:rPr lang="zh-TW" altLang="en-US"/>
              <a:t>第二階層</a:t>
            </a:r>
          </a:p>
          <a:p>
            <a:pPr lvl="2"/>
            <a:r>
              <a:rPr lang="zh-TW" altLang="en-US"/>
              <a:t>第三階層</a:t>
            </a:r>
          </a:p>
          <a:p>
            <a:pPr lvl="3"/>
            <a:r>
              <a:rPr lang="zh-TW" altLang="en-US"/>
              <a:t>第四階層</a:t>
            </a:r>
          </a:p>
          <a:p>
            <a:pPr lvl="4"/>
            <a:r>
              <a:rPr lang="zh-TW" altLang="en-US"/>
              <a:t>度五階層</a:t>
            </a:r>
          </a:p>
        </p:txBody>
      </p:sp>
      <p:sp>
        <p:nvSpPr>
          <p:cNvPr id="2103" name="Rectangle 55"/>
          <p:cNvSpPr>
            <a:spLocks noGrp="1" noChangeArrowheads="1"/>
          </p:cNvSpPr>
          <p:nvPr>
            <p:ph type="dt" sz="half" idx="2"/>
          </p:nvPr>
        </p:nvSpPr>
        <p:spPr bwMode="auto">
          <a:xfrm>
            <a:off x="1252538"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1" hangingPunct="1">
              <a:defRPr sz="1400">
                <a:latin typeface="+mn-lt"/>
                <a:cs typeface="+mn-cs"/>
              </a:defRPr>
            </a:lvl1pPr>
          </a:lstStyle>
          <a:p>
            <a:pPr>
              <a:defRPr/>
            </a:pPr>
            <a:endParaRPr lang="zh-TW" altLang="en-US"/>
          </a:p>
        </p:txBody>
      </p:sp>
      <p:sp>
        <p:nvSpPr>
          <p:cNvPr id="2104" name="Rectangle 56"/>
          <p:cNvSpPr>
            <a:spLocks noGrp="1" noChangeArrowheads="1"/>
          </p:cNvSpPr>
          <p:nvPr>
            <p:ph type="ftr" sz="quarter" idx="3"/>
          </p:nvPr>
        </p:nvSpPr>
        <p:spPr bwMode="auto">
          <a:xfrm>
            <a:off x="3690938"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1" hangingPunct="1">
              <a:defRPr sz="1400">
                <a:latin typeface="+mn-lt"/>
                <a:cs typeface="+mn-cs"/>
              </a:defRPr>
            </a:lvl1pPr>
          </a:lstStyle>
          <a:p>
            <a:pPr>
              <a:defRPr/>
            </a:pPr>
            <a:endParaRPr lang="zh-TW" altLang="en-US"/>
          </a:p>
        </p:txBody>
      </p:sp>
      <p:sp>
        <p:nvSpPr>
          <p:cNvPr id="2105" name="Rectangle 57"/>
          <p:cNvSpPr>
            <a:spLocks noGrp="1" noChangeArrowheads="1"/>
          </p:cNvSpPr>
          <p:nvPr>
            <p:ph type="sldNum" sz="quarter" idx="4"/>
          </p:nvPr>
        </p:nvSpPr>
        <p:spPr bwMode="auto">
          <a:xfrm>
            <a:off x="7119938"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1" hangingPunct="1">
              <a:defRPr sz="1400">
                <a:latin typeface="+mn-lt"/>
                <a:cs typeface="+mn-cs"/>
              </a:defRPr>
            </a:lvl1pPr>
          </a:lstStyle>
          <a:p>
            <a:pPr>
              <a:defRPr/>
            </a:pPr>
            <a:fld id="{E3DD6DF9-52AA-4182-B6E0-4C0D41B3BCE6}" type="slidenum">
              <a:rPr lang="zh-TW" altLang="en-US"/>
              <a:pPr>
                <a:defRPr/>
              </a:pPr>
              <a:t>‹#›</a:t>
            </a:fld>
            <a:endParaRPr lang="zh-TW" altLang="en-US"/>
          </a:p>
        </p:txBody>
      </p:sp>
    </p:spTree>
    <p:extLst>
      <p:ext uri="{BB962C8B-B14F-4D97-AF65-F5344CB8AC3E}">
        <p14:creationId xmlns:p14="http://schemas.microsoft.com/office/powerpoint/2010/main" val="3130905704"/>
      </p:ext>
    </p:extLst>
  </p:cSld>
  <p:clrMap bg1="dk2" tx1="lt1" bg2="dk1" tx2="lt2" accent1="accent1" accent2="accent2" accent3="accent3" accent4="accent4" accent5="accent5" accent6="accent6" hlink="hlink" folHlink="folHlink"/>
  <p:sldLayoutIdLst>
    <p:sldLayoutId id="2147487960" r:id="rId1"/>
    <p:sldLayoutId id="2147487961" r:id="rId2"/>
    <p:sldLayoutId id="2147487962" r:id="rId3"/>
    <p:sldLayoutId id="2147487963" r:id="rId4"/>
    <p:sldLayoutId id="2147487964" r:id="rId5"/>
    <p:sldLayoutId id="2147487965" r:id="rId6"/>
    <p:sldLayoutId id="2147487966" r:id="rId7"/>
    <p:sldLayoutId id="2147487967" r:id="rId8"/>
    <p:sldLayoutId id="2147487968" r:id="rId9"/>
    <p:sldLayoutId id="2147487969" r:id="rId10"/>
    <p:sldLayoutId id="2147487970" r:id="rId11"/>
  </p:sldLayoutIdLst>
  <p:txStyles>
    <p:titleStyle>
      <a:lvl1pPr algn="l" rtl="0" eaLnBrk="0" fontAlgn="base" hangingPunct="0">
        <a:spcBef>
          <a:spcPct val="0"/>
        </a:spcBef>
        <a:spcAft>
          <a:spcPct val="0"/>
        </a:spcAft>
        <a:defRPr kumimoji="1" sz="4400" i="1">
          <a:solidFill>
            <a:schemeClr val="tx2"/>
          </a:solidFill>
          <a:latin typeface="+mj-lt"/>
          <a:ea typeface="+mj-ea"/>
          <a:cs typeface="+mj-cs"/>
        </a:defRPr>
      </a:lvl1pPr>
      <a:lvl2pPr algn="l" rtl="0" eaLnBrk="0" fontAlgn="base" hangingPunct="0">
        <a:spcBef>
          <a:spcPct val="0"/>
        </a:spcBef>
        <a:spcAft>
          <a:spcPct val="0"/>
        </a:spcAft>
        <a:defRPr kumimoji="1" sz="4400" i="1">
          <a:solidFill>
            <a:schemeClr val="tx2"/>
          </a:solidFill>
          <a:latin typeface="Times New Roman" pitchFamily="18" charset="0"/>
          <a:ea typeface="新細明體" pitchFamily="18" charset="-120"/>
        </a:defRPr>
      </a:lvl2pPr>
      <a:lvl3pPr algn="l" rtl="0" eaLnBrk="0" fontAlgn="base" hangingPunct="0">
        <a:spcBef>
          <a:spcPct val="0"/>
        </a:spcBef>
        <a:spcAft>
          <a:spcPct val="0"/>
        </a:spcAft>
        <a:defRPr kumimoji="1" sz="4400" i="1">
          <a:solidFill>
            <a:schemeClr val="tx2"/>
          </a:solidFill>
          <a:latin typeface="Times New Roman" pitchFamily="18" charset="0"/>
          <a:ea typeface="新細明體" pitchFamily="18" charset="-120"/>
        </a:defRPr>
      </a:lvl3pPr>
      <a:lvl4pPr algn="l" rtl="0" eaLnBrk="0" fontAlgn="base" hangingPunct="0">
        <a:spcBef>
          <a:spcPct val="0"/>
        </a:spcBef>
        <a:spcAft>
          <a:spcPct val="0"/>
        </a:spcAft>
        <a:defRPr kumimoji="1" sz="4400" i="1">
          <a:solidFill>
            <a:schemeClr val="tx2"/>
          </a:solidFill>
          <a:latin typeface="Times New Roman" pitchFamily="18" charset="0"/>
          <a:ea typeface="新細明體" pitchFamily="18" charset="-120"/>
        </a:defRPr>
      </a:lvl4pPr>
      <a:lvl5pPr algn="l" rtl="0" eaLnBrk="0" fontAlgn="base" hangingPunct="0">
        <a:spcBef>
          <a:spcPct val="0"/>
        </a:spcBef>
        <a:spcAft>
          <a:spcPct val="0"/>
        </a:spcAft>
        <a:defRPr kumimoji="1" sz="4400" i="1">
          <a:solidFill>
            <a:schemeClr val="tx2"/>
          </a:solidFill>
          <a:latin typeface="Times New Roman" pitchFamily="18" charset="0"/>
          <a:ea typeface="新細明體" pitchFamily="18" charset="-120"/>
        </a:defRPr>
      </a:lvl5pPr>
      <a:lvl6pPr marL="457200" algn="l" rtl="0" fontAlgn="base">
        <a:spcBef>
          <a:spcPct val="0"/>
        </a:spcBef>
        <a:spcAft>
          <a:spcPct val="0"/>
        </a:spcAft>
        <a:defRPr kumimoji="1" sz="4400" i="1">
          <a:solidFill>
            <a:schemeClr val="tx2"/>
          </a:solidFill>
          <a:latin typeface="Times New Roman" pitchFamily="18" charset="0"/>
          <a:ea typeface="新細明體" pitchFamily="18" charset="-120"/>
        </a:defRPr>
      </a:lvl6pPr>
      <a:lvl7pPr marL="914400" algn="l" rtl="0" fontAlgn="base">
        <a:spcBef>
          <a:spcPct val="0"/>
        </a:spcBef>
        <a:spcAft>
          <a:spcPct val="0"/>
        </a:spcAft>
        <a:defRPr kumimoji="1" sz="4400" i="1">
          <a:solidFill>
            <a:schemeClr val="tx2"/>
          </a:solidFill>
          <a:latin typeface="Times New Roman" pitchFamily="18" charset="0"/>
          <a:ea typeface="新細明體" pitchFamily="18" charset="-120"/>
        </a:defRPr>
      </a:lvl7pPr>
      <a:lvl8pPr marL="1371600" algn="l" rtl="0" fontAlgn="base">
        <a:spcBef>
          <a:spcPct val="0"/>
        </a:spcBef>
        <a:spcAft>
          <a:spcPct val="0"/>
        </a:spcAft>
        <a:defRPr kumimoji="1" sz="4400" i="1">
          <a:solidFill>
            <a:schemeClr val="tx2"/>
          </a:solidFill>
          <a:latin typeface="Times New Roman" pitchFamily="18" charset="0"/>
          <a:ea typeface="新細明體" pitchFamily="18" charset="-120"/>
        </a:defRPr>
      </a:lvl8pPr>
      <a:lvl9pPr marL="1828800" algn="l" rtl="0" fontAlgn="base">
        <a:spcBef>
          <a:spcPct val="0"/>
        </a:spcBef>
        <a:spcAft>
          <a:spcPct val="0"/>
        </a:spcAft>
        <a:defRPr kumimoji="1" sz="4400" i="1">
          <a:solidFill>
            <a:schemeClr val="tx2"/>
          </a:solidFill>
          <a:latin typeface="Times New Roman" pitchFamily="18" charset="0"/>
          <a:ea typeface="新細明體" pitchFamily="18" charset="-120"/>
        </a:defRPr>
      </a:lvl9pPr>
    </p:titleStyle>
    <p:bodyStyle>
      <a:lvl1pPr marL="342900" indent="-342900" algn="l" rtl="0" eaLnBrk="0" fontAlgn="base" hangingPunct="0">
        <a:spcBef>
          <a:spcPct val="20000"/>
        </a:spcBef>
        <a:spcAft>
          <a:spcPct val="0"/>
        </a:spcAft>
        <a:buClr>
          <a:schemeClr val="hlink"/>
        </a:buClr>
        <a:buSzPct val="80000"/>
        <a:buFont typeface="Monotype Sort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06C1C240-9017-4C45-A094-DD8E498073CB}" type="datetimeFigureOut">
              <a:rPr lang="zh-CN" altLang="en-US"/>
              <a:pPr>
                <a:defRPr/>
              </a:pPr>
              <a:t>2023/4/9</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77EEFD9F-D935-4FC2-AC09-44F040414EE2}" type="slidenum">
              <a:rPr lang="zh-CN" altLang="en-US"/>
              <a:pPr>
                <a:defRPr/>
              </a:pPr>
              <a:t>‹#›</a:t>
            </a:fld>
            <a:endParaRPr lang="zh-CN" altLang="en-US"/>
          </a:p>
        </p:txBody>
      </p:sp>
    </p:spTree>
    <p:extLst>
      <p:ext uri="{BB962C8B-B14F-4D97-AF65-F5344CB8AC3E}">
        <p14:creationId xmlns:p14="http://schemas.microsoft.com/office/powerpoint/2010/main" val="2927236632"/>
      </p:ext>
    </p:extLst>
  </p:cSld>
  <p:clrMap bg1="lt1" tx1="dk1" bg2="lt2" tx2="dk2" accent1="accent1" accent2="accent2" accent3="accent3" accent4="accent4" accent5="accent5" accent6="accent6" hlink="hlink" folHlink="folHlink"/>
  <p:sldLayoutIdLst>
    <p:sldLayoutId id="2147488034" r:id="rId1"/>
    <p:sldLayoutId id="2147488035" r:id="rId2"/>
    <p:sldLayoutId id="2147488036" r:id="rId3"/>
    <p:sldLayoutId id="2147488037" r:id="rId4"/>
    <p:sldLayoutId id="2147488038" r:id="rId5"/>
    <p:sldLayoutId id="2147488039" r:id="rId6"/>
    <p:sldLayoutId id="2147488040" r:id="rId7"/>
    <p:sldLayoutId id="2147488041" r:id="rId8"/>
    <p:sldLayoutId id="2147488042" r:id="rId9"/>
    <p:sldLayoutId id="2147488043" r:id="rId10"/>
    <p:sldLayoutId id="214748804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6.jpg"/></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3" name="标题 3"/>
          <p:cNvSpPr>
            <a:spLocks noGrp="1"/>
          </p:cNvSpPr>
          <p:nvPr>
            <p:ph type="title"/>
          </p:nvPr>
        </p:nvSpPr>
        <p:spPr>
          <a:xfrm>
            <a:off x="-108520" y="0"/>
            <a:ext cx="9238586" cy="1844823"/>
          </a:xfrm>
        </p:spPr>
        <p:txBody>
          <a:bodyPr/>
          <a:lstStyle/>
          <a:p>
            <a:r>
              <a:rPr lang="zh-CN" altLang="en-US" sz="4000" b="1" dirty="0">
                <a:solidFill>
                  <a:srgbClr val="FFFF00"/>
                </a:solidFill>
              </a:rPr>
              <a:t>遇见复活的主</a:t>
            </a:r>
            <a:r>
              <a:rPr lang="en-US" altLang="zh-CN" sz="4000" b="1" dirty="0">
                <a:solidFill>
                  <a:srgbClr val="FFFF00"/>
                </a:solidFill>
              </a:rPr>
              <a:t/>
            </a:r>
            <a:br>
              <a:rPr lang="en-US" altLang="zh-CN" sz="4000" b="1" dirty="0">
                <a:solidFill>
                  <a:srgbClr val="FFFF00"/>
                </a:solidFill>
              </a:rPr>
            </a:br>
            <a:r>
              <a:rPr lang="en-US" altLang="zh-CN" sz="4000" b="1" dirty="0">
                <a:solidFill>
                  <a:srgbClr val="FFFF00"/>
                </a:solidFill>
              </a:rPr>
              <a:t>Encountering with the Risen Lord</a:t>
            </a:r>
            <a:br>
              <a:rPr lang="en-US" altLang="zh-CN" sz="4000" b="1" dirty="0">
                <a:solidFill>
                  <a:srgbClr val="FFFF00"/>
                </a:solidFill>
              </a:rPr>
            </a:br>
            <a:r>
              <a:rPr lang="zh-CN" altLang="en-US" sz="3200" b="1" dirty="0">
                <a:solidFill>
                  <a:schemeClr val="bg1"/>
                </a:solidFill>
              </a:rPr>
              <a:t>约 </a:t>
            </a:r>
            <a:r>
              <a:rPr lang="en-US" altLang="zh-CN" sz="3200" b="1" dirty="0">
                <a:solidFill>
                  <a:schemeClr val="bg1"/>
                </a:solidFill>
              </a:rPr>
              <a:t>/John 20</a:t>
            </a:r>
            <a:r>
              <a:rPr lang="zh-CN" altLang="en-US" sz="3200" b="1" dirty="0">
                <a:solidFill>
                  <a:schemeClr val="bg1"/>
                </a:solidFill>
              </a:rPr>
              <a:t>：</a:t>
            </a:r>
            <a:r>
              <a:rPr lang="en-US" altLang="zh-CN" sz="3200" b="1" dirty="0">
                <a:solidFill>
                  <a:schemeClr val="bg1"/>
                </a:solidFill>
              </a:rPr>
              <a:t>19-29</a:t>
            </a:r>
            <a:endParaRPr lang="zh-CN" altLang="en-US" sz="3200" dirty="0">
              <a:solidFill>
                <a:schemeClr val="bg1"/>
              </a:solidFill>
            </a:endParaRPr>
          </a:p>
        </p:txBody>
      </p:sp>
      <p:pic>
        <p:nvPicPr>
          <p:cNvPr id="4" name="Picture 3" descr="A group of people in a room&#10;&#10;Description automatically generated with medium confidence">
            <a:extLst>
              <a:ext uri="{FF2B5EF4-FFF2-40B4-BE49-F238E27FC236}">
                <a16:creationId xmlns:a16="http://schemas.microsoft.com/office/drawing/2014/main" id="{AAF8FFAD-A823-2BC7-B38E-2FCCF5BA1E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44823"/>
            <a:ext cx="9144000" cy="501317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id="{1765CE6E-07AD-DFD7-E57E-E5A64C091144}"/>
              </a:ext>
            </a:extLst>
          </p:cNvPr>
          <p:cNvSpPr txBox="1">
            <a:spLocks noGrp="1"/>
          </p:cNvSpPr>
          <p:nvPr>
            <p:ph type="title" idx="4294967295"/>
          </p:nvPr>
        </p:nvSpPr>
        <p:spPr bwMode="auto">
          <a:xfrm>
            <a:off x="0" y="0"/>
            <a:ext cx="9144000" cy="6858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algn="l" eaLnBrk="1" hangingPunct="1"/>
            <a:r>
              <a:rPr lang="en-US" altLang="zh-CN" sz="3600" b="1" dirty="0">
                <a:solidFill>
                  <a:srgbClr val="FFFF00"/>
                </a:solidFill>
                <a:latin typeface="等线" panose="02010600030101010101" pitchFamily="2" charset="-122"/>
                <a:ea typeface="等线" panose="02010600030101010101" pitchFamily="2" charset="-122"/>
              </a:rPr>
              <a:t>19</a:t>
            </a:r>
            <a:r>
              <a:rPr lang="zh-CN" altLang="en-US" sz="3600" b="1" dirty="0">
                <a:solidFill>
                  <a:srgbClr val="FFFF00"/>
                </a:solidFill>
                <a:latin typeface="等线" panose="02010600030101010101" pitchFamily="2" charset="-122"/>
                <a:ea typeface="等线" panose="02010600030101010101" pitchFamily="2" charset="-122"/>
              </a:rPr>
              <a:t>那日，（就是七日的第一日）晚上，门徒所在的地方，</a:t>
            </a:r>
            <a:r>
              <a:rPr lang="zh-CN" altLang="en-US" sz="3600" b="1" dirty="0">
                <a:solidFill>
                  <a:schemeClr val="bg1"/>
                </a:solidFill>
                <a:latin typeface="等线" panose="02010600030101010101" pitchFamily="2" charset="-122"/>
                <a:ea typeface="等线" panose="02010600030101010101" pitchFamily="2" charset="-122"/>
              </a:rPr>
              <a:t>因怕犹太人，门都关了</a:t>
            </a:r>
            <a:r>
              <a:rPr lang="zh-CN" altLang="en-US" sz="3600" b="1" dirty="0">
                <a:solidFill>
                  <a:srgbClr val="FFFF00"/>
                </a:solidFill>
                <a:latin typeface="等线" panose="02010600030101010101" pitchFamily="2" charset="-122"/>
                <a:ea typeface="等线" panose="02010600030101010101" pitchFamily="2" charset="-122"/>
              </a:rPr>
              <a:t>。</a:t>
            </a:r>
            <a:r>
              <a:rPr lang="en-US" altLang="zh-CN" sz="3600" b="1" dirty="0">
                <a:solidFill>
                  <a:srgbClr val="FFFF00"/>
                </a:solidFill>
                <a:latin typeface="等线" panose="02010600030101010101" pitchFamily="2" charset="-122"/>
                <a:ea typeface="等线" panose="02010600030101010101" pitchFamily="2" charset="-122"/>
              </a:rPr>
              <a:t/>
            </a:r>
            <a:br>
              <a:rPr lang="en-US" altLang="zh-CN" sz="3600" b="1" dirty="0">
                <a:solidFill>
                  <a:srgbClr val="FFFF00"/>
                </a:solidFill>
                <a:latin typeface="等线" panose="02010600030101010101" pitchFamily="2" charset="-122"/>
                <a:ea typeface="等线" panose="02010600030101010101" pitchFamily="2" charset="-122"/>
              </a:rPr>
            </a:br>
            <a:r>
              <a:rPr lang="en-US" altLang="zh-CN" sz="3600" b="1" dirty="0">
                <a:solidFill>
                  <a:srgbClr val="FFFF00"/>
                </a:solidFill>
                <a:latin typeface="等线" panose="02010600030101010101" pitchFamily="2" charset="-122"/>
                <a:ea typeface="等线" panose="02010600030101010101" pitchFamily="2" charset="-122"/>
              </a:rPr>
              <a:t/>
            </a:r>
            <a:br>
              <a:rPr lang="en-US" altLang="zh-CN" sz="3600" b="1" dirty="0">
                <a:solidFill>
                  <a:srgbClr val="FFFF00"/>
                </a:solidFill>
                <a:latin typeface="等线" panose="02010600030101010101" pitchFamily="2" charset="-122"/>
                <a:ea typeface="等线" panose="02010600030101010101" pitchFamily="2" charset="-122"/>
              </a:rPr>
            </a:br>
            <a:r>
              <a:rPr lang="en-US" altLang="zh-CN" sz="3200" b="1" dirty="0">
                <a:solidFill>
                  <a:srgbClr val="FFFF00"/>
                </a:solidFill>
                <a:latin typeface="等线" panose="02010600030101010101" pitchFamily="2" charset="-122"/>
                <a:ea typeface="等线" panose="02010600030101010101" pitchFamily="2" charset="-122"/>
              </a:rPr>
              <a:t>19  On the evening of that first day of the week, when the disciples were together, with </a:t>
            </a:r>
            <a:r>
              <a:rPr lang="en-US" altLang="zh-CN" sz="3200" b="1" dirty="0">
                <a:solidFill>
                  <a:schemeClr val="bg1"/>
                </a:solidFill>
                <a:latin typeface="等线" panose="02010600030101010101" pitchFamily="2" charset="-122"/>
                <a:ea typeface="等线" panose="02010600030101010101" pitchFamily="2" charset="-122"/>
              </a:rPr>
              <a:t>the doors locked for fear of the Jewish leaders, </a:t>
            </a:r>
            <a:r>
              <a:rPr lang="en-US" altLang="zh-CN" sz="3200" b="1" dirty="0">
                <a:solidFill>
                  <a:srgbClr val="FFFF00"/>
                </a:solidFill>
                <a:latin typeface="等线" panose="02010600030101010101" pitchFamily="2" charset="-122"/>
                <a:ea typeface="等线" panose="02010600030101010101" pitchFamily="2" charset="-122"/>
              </a:rPr>
              <a:t>Jesus came and stood among them and said, ‘Peace be with you!’ </a:t>
            </a:r>
            <a:br>
              <a:rPr lang="en-US" altLang="zh-CN" sz="3200" b="1" dirty="0">
                <a:solidFill>
                  <a:srgbClr val="FFFF00"/>
                </a:solidFill>
                <a:latin typeface="等线" panose="02010600030101010101" pitchFamily="2" charset="-122"/>
                <a:ea typeface="等线" panose="02010600030101010101" pitchFamily="2" charset="-122"/>
              </a:rPr>
            </a:br>
            <a:r>
              <a:rPr lang="en-US" altLang="zh-CN" sz="3200" b="1" dirty="0">
                <a:solidFill>
                  <a:srgbClr val="FFFF00"/>
                </a:solidFill>
                <a:latin typeface="等线" panose="02010600030101010101" pitchFamily="2" charset="-122"/>
                <a:ea typeface="等线" panose="02010600030101010101" pitchFamily="2" charset="-122"/>
              </a:rPr>
              <a:t/>
            </a:r>
            <a:br>
              <a:rPr lang="en-US" altLang="zh-CN" sz="3200" b="1" dirty="0">
                <a:solidFill>
                  <a:srgbClr val="FFFF00"/>
                </a:solidFill>
                <a:latin typeface="等线" panose="02010600030101010101" pitchFamily="2" charset="-122"/>
                <a:ea typeface="等线" panose="02010600030101010101" pitchFamily="2" charset="-122"/>
              </a:rPr>
            </a:br>
            <a:r>
              <a:rPr lang="en-US" altLang="zh-CN" sz="3200" b="1" dirty="0">
                <a:solidFill>
                  <a:srgbClr val="FFFF00"/>
                </a:solidFill>
                <a:latin typeface="等线" panose="02010600030101010101" pitchFamily="2" charset="-122"/>
                <a:ea typeface="等线" panose="02010600030101010101" pitchFamily="2" charset="-122"/>
              </a:rPr>
              <a:t>                                               </a:t>
            </a:r>
            <a:r>
              <a:rPr lang="zh-CN" altLang="en-US" sz="3200" b="1" dirty="0">
                <a:solidFill>
                  <a:srgbClr val="FFFF00"/>
                </a:solidFill>
                <a:latin typeface="等线" panose="02010600030101010101" pitchFamily="2" charset="-122"/>
                <a:ea typeface="等线" panose="02010600030101010101" pitchFamily="2" charset="-122"/>
              </a:rPr>
              <a:t>约</a:t>
            </a:r>
            <a:r>
              <a:rPr lang="en-US" altLang="zh-CN" sz="3200" b="1" dirty="0">
                <a:solidFill>
                  <a:srgbClr val="FFFF00"/>
                </a:solidFill>
                <a:latin typeface="等线" panose="02010600030101010101" pitchFamily="2" charset="-122"/>
                <a:ea typeface="等线" panose="02010600030101010101" pitchFamily="2" charset="-122"/>
              </a:rPr>
              <a:t>/John 20:19</a:t>
            </a:r>
            <a:endParaRPr lang="zh-CN" altLang="en-US" sz="3200" b="1" dirty="0">
              <a:solidFill>
                <a:schemeClr val="bg1"/>
              </a:solidFill>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val="1335523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id="{1765CE6E-07AD-DFD7-E57E-E5A64C091144}"/>
              </a:ext>
            </a:extLst>
          </p:cNvPr>
          <p:cNvSpPr txBox="1">
            <a:spLocks noGrp="1"/>
          </p:cNvSpPr>
          <p:nvPr>
            <p:ph type="title" idx="4294967295"/>
          </p:nvPr>
        </p:nvSpPr>
        <p:spPr bwMode="auto">
          <a:xfrm>
            <a:off x="107504" y="-1251520"/>
            <a:ext cx="8783960" cy="6858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algn="l" eaLnBrk="1" hangingPunct="1"/>
            <a:r>
              <a:rPr lang="en-US" altLang="zh-CN" sz="3600" b="1" dirty="0">
                <a:solidFill>
                  <a:srgbClr val="FFFF00"/>
                </a:solidFill>
                <a:latin typeface="等线" panose="02010600030101010101" pitchFamily="2" charset="-122"/>
                <a:ea typeface="等线" panose="02010600030101010101" pitchFamily="2" charset="-122"/>
              </a:rPr>
              <a:t>2</a:t>
            </a:r>
            <a:r>
              <a:rPr lang="zh-CN" altLang="en-US" sz="3600" b="1" dirty="0">
                <a:solidFill>
                  <a:srgbClr val="FFFF00"/>
                </a:solidFill>
                <a:latin typeface="等线" panose="02010600030101010101" pitchFamily="2" charset="-122"/>
                <a:ea typeface="等线" panose="02010600030101010101" pitchFamily="2" charset="-122"/>
              </a:rPr>
              <a:t>、耶稣复活后门徒的信仰表现</a:t>
            </a:r>
            <a:r>
              <a:rPr lang="en-US" altLang="zh-CN" sz="3600" b="1" dirty="0">
                <a:solidFill>
                  <a:srgbClr val="FFFF00"/>
                </a:solidFill>
                <a:latin typeface="等线" panose="02010600030101010101" pitchFamily="2" charset="-122"/>
                <a:ea typeface="等线" panose="02010600030101010101" pitchFamily="2" charset="-122"/>
              </a:rPr>
              <a:t/>
            </a:r>
            <a:br>
              <a:rPr lang="en-US" altLang="zh-CN" sz="3600" b="1" dirty="0">
                <a:solidFill>
                  <a:srgbClr val="FFFF00"/>
                </a:solidFill>
                <a:latin typeface="等线" panose="02010600030101010101" pitchFamily="2" charset="-122"/>
                <a:ea typeface="等线" panose="02010600030101010101" pitchFamily="2" charset="-122"/>
              </a:rPr>
            </a:br>
            <a:r>
              <a:rPr lang="en-US" altLang="zh-CN" sz="3600" b="1" dirty="0">
                <a:solidFill>
                  <a:srgbClr val="FFFF00"/>
                </a:solidFill>
                <a:latin typeface="等线" panose="02010600030101010101" pitchFamily="2" charset="-122"/>
                <a:ea typeface="等线" panose="02010600030101010101" pitchFamily="2" charset="-122"/>
              </a:rPr>
              <a:t/>
            </a:r>
            <a:br>
              <a:rPr lang="en-US" altLang="zh-CN" sz="3600" b="1" dirty="0">
                <a:solidFill>
                  <a:srgbClr val="FFFF00"/>
                </a:solidFill>
                <a:latin typeface="等线" panose="02010600030101010101" pitchFamily="2" charset="-122"/>
                <a:ea typeface="等线" panose="02010600030101010101" pitchFamily="2" charset="-122"/>
              </a:rPr>
            </a:br>
            <a:r>
              <a:rPr lang="en-US" altLang="zh-CN" sz="3600" b="1" dirty="0">
                <a:solidFill>
                  <a:srgbClr val="FFFF00"/>
                </a:solidFill>
                <a:latin typeface="等线" panose="02010600030101010101" pitchFamily="2" charset="-122"/>
                <a:ea typeface="等线" panose="02010600030101010101" pitchFamily="2" charset="-122"/>
              </a:rPr>
              <a:t>2. The faith of the disciples after the resurrection of Jesus</a:t>
            </a:r>
            <a:endParaRPr lang="zh-CN" altLang="en-US" sz="3600" b="1" dirty="0">
              <a:solidFill>
                <a:schemeClr val="bg1"/>
              </a:solidFill>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val="161602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id="{1765CE6E-07AD-DFD7-E57E-E5A64C091144}"/>
              </a:ext>
            </a:extLst>
          </p:cNvPr>
          <p:cNvSpPr txBox="1">
            <a:spLocks noGrp="1"/>
          </p:cNvSpPr>
          <p:nvPr>
            <p:ph type="title" idx="4294967295"/>
          </p:nvPr>
        </p:nvSpPr>
        <p:spPr bwMode="auto">
          <a:xfrm>
            <a:off x="0" y="0"/>
            <a:ext cx="9144000" cy="6858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algn="l" eaLnBrk="1" hangingPunct="1"/>
            <a:r>
              <a:rPr lang="en-US" altLang="zh-CN" sz="3600" b="1" dirty="0">
                <a:solidFill>
                  <a:srgbClr val="FFFF00"/>
                </a:solidFill>
                <a:latin typeface="等线" panose="02010600030101010101" pitchFamily="2" charset="-122"/>
                <a:ea typeface="等线" panose="02010600030101010101" pitchFamily="2" charset="-122"/>
              </a:rPr>
              <a:t>14</a:t>
            </a:r>
            <a:r>
              <a:rPr lang="zh-CN" altLang="en-US" sz="3600" b="1" dirty="0">
                <a:solidFill>
                  <a:srgbClr val="FFFF00"/>
                </a:solidFill>
                <a:latin typeface="等线" panose="02010600030101010101" pitchFamily="2" charset="-122"/>
                <a:ea typeface="等线" panose="02010600030101010101" pitchFamily="2" charset="-122"/>
              </a:rPr>
              <a:t>彼得和十一个使徒，</a:t>
            </a:r>
            <a:r>
              <a:rPr lang="zh-CN" altLang="en-US" sz="3600" b="1" dirty="0">
                <a:solidFill>
                  <a:schemeClr val="bg1"/>
                </a:solidFill>
                <a:latin typeface="等线" panose="02010600030101010101" pitchFamily="2" charset="-122"/>
                <a:ea typeface="等线" panose="02010600030101010101" pitchFamily="2" charset="-122"/>
              </a:rPr>
              <a:t>站起，高声说，犹太人，和一切住在耶路撒冷的人哪</a:t>
            </a:r>
            <a:r>
              <a:rPr lang="zh-CN" altLang="en-US" sz="3600" b="1" dirty="0">
                <a:solidFill>
                  <a:srgbClr val="FFFF00"/>
                </a:solidFill>
                <a:latin typeface="等线" panose="02010600030101010101" pitchFamily="2" charset="-122"/>
                <a:ea typeface="等线" panose="02010600030101010101" pitchFamily="2" charset="-122"/>
              </a:rPr>
              <a:t>，这件事你们当知道，也当侧耳听我的话。</a:t>
            </a:r>
            <a:r>
              <a:rPr lang="en-US" altLang="zh-CN" sz="3600" b="1" dirty="0">
                <a:solidFill>
                  <a:srgbClr val="FFFF00"/>
                </a:solidFill>
                <a:latin typeface="等线" panose="02010600030101010101" pitchFamily="2" charset="-122"/>
                <a:ea typeface="等线" panose="02010600030101010101" pitchFamily="2" charset="-122"/>
              </a:rPr>
              <a:t/>
            </a:r>
            <a:br>
              <a:rPr lang="en-US" altLang="zh-CN" sz="3600" b="1" dirty="0">
                <a:solidFill>
                  <a:srgbClr val="FFFF00"/>
                </a:solidFill>
                <a:latin typeface="等线" panose="02010600030101010101" pitchFamily="2" charset="-122"/>
                <a:ea typeface="等线" panose="02010600030101010101" pitchFamily="2" charset="-122"/>
              </a:rPr>
            </a:br>
            <a:r>
              <a:rPr lang="en-US" altLang="zh-CN" sz="3600" b="1" dirty="0">
                <a:solidFill>
                  <a:srgbClr val="FFFF00"/>
                </a:solidFill>
                <a:latin typeface="等线" panose="02010600030101010101" pitchFamily="2" charset="-122"/>
                <a:ea typeface="等线" panose="02010600030101010101" pitchFamily="2" charset="-122"/>
              </a:rPr>
              <a:t/>
            </a:r>
            <a:br>
              <a:rPr lang="en-US" altLang="zh-CN" sz="3600" b="1" dirty="0">
                <a:solidFill>
                  <a:srgbClr val="FFFF00"/>
                </a:solidFill>
                <a:latin typeface="等线" panose="02010600030101010101" pitchFamily="2" charset="-122"/>
                <a:ea typeface="等线" panose="02010600030101010101" pitchFamily="2" charset="-122"/>
              </a:rPr>
            </a:br>
            <a:r>
              <a:rPr lang="en-US" altLang="zh-CN" sz="3600" b="1" dirty="0">
                <a:solidFill>
                  <a:srgbClr val="FFFF00"/>
                </a:solidFill>
                <a:latin typeface="等线" panose="02010600030101010101" pitchFamily="2" charset="-122"/>
                <a:ea typeface="等线" panose="02010600030101010101" pitchFamily="2" charset="-122"/>
              </a:rPr>
              <a:t>14Then Peter stood up with the Eleven, raised his voice and addressed the crowd: ‘Fellow Jews and all of you who live in Jerusalem, let me explain this to you; listen carefully to what I say. </a:t>
            </a:r>
            <a:br>
              <a:rPr lang="en-US" altLang="zh-CN" sz="3600" b="1" dirty="0">
                <a:solidFill>
                  <a:srgbClr val="FFFF00"/>
                </a:solidFill>
                <a:latin typeface="等线" panose="02010600030101010101" pitchFamily="2" charset="-122"/>
                <a:ea typeface="等线" panose="02010600030101010101" pitchFamily="2" charset="-122"/>
              </a:rPr>
            </a:br>
            <a:r>
              <a:rPr lang="en-US" altLang="zh-CN" sz="3600" b="1" dirty="0">
                <a:solidFill>
                  <a:srgbClr val="FFFF00"/>
                </a:solidFill>
                <a:latin typeface="等线" panose="02010600030101010101" pitchFamily="2" charset="-122"/>
                <a:ea typeface="等线" panose="02010600030101010101" pitchFamily="2" charset="-122"/>
              </a:rPr>
              <a:t/>
            </a:r>
            <a:br>
              <a:rPr lang="en-US" altLang="zh-CN" sz="3600" b="1" dirty="0">
                <a:solidFill>
                  <a:srgbClr val="FFFF00"/>
                </a:solidFill>
                <a:latin typeface="等线" panose="02010600030101010101" pitchFamily="2" charset="-122"/>
                <a:ea typeface="等线" panose="02010600030101010101" pitchFamily="2" charset="-122"/>
              </a:rPr>
            </a:br>
            <a:r>
              <a:rPr lang="en-US" altLang="zh-CN" sz="3600" b="1" dirty="0">
                <a:solidFill>
                  <a:srgbClr val="FFFF00"/>
                </a:solidFill>
                <a:latin typeface="等线" panose="02010600030101010101" pitchFamily="2" charset="-122"/>
                <a:ea typeface="等线" panose="02010600030101010101" pitchFamily="2" charset="-122"/>
              </a:rPr>
              <a:t>                                          </a:t>
            </a:r>
            <a:r>
              <a:rPr lang="zh-CN" altLang="en-US" sz="3600" b="1" dirty="0">
                <a:solidFill>
                  <a:srgbClr val="FFFF00"/>
                </a:solidFill>
                <a:latin typeface="等线" panose="02010600030101010101" pitchFamily="2" charset="-122"/>
                <a:ea typeface="等线" panose="02010600030101010101" pitchFamily="2" charset="-122"/>
              </a:rPr>
              <a:t>徒</a:t>
            </a:r>
            <a:r>
              <a:rPr lang="en-US" altLang="zh-CN" sz="3600" b="1" dirty="0">
                <a:solidFill>
                  <a:srgbClr val="FFFF00"/>
                </a:solidFill>
                <a:latin typeface="等线" panose="02010600030101010101" pitchFamily="2" charset="-122"/>
                <a:ea typeface="等线" panose="02010600030101010101" pitchFamily="2" charset="-122"/>
              </a:rPr>
              <a:t>/Act 2</a:t>
            </a:r>
            <a:r>
              <a:rPr lang="zh-CN" altLang="en-US" sz="3600" b="1" dirty="0">
                <a:solidFill>
                  <a:srgbClr val="FFFF00"/>
                </a:solidFill>
                <a:latin typeface="等线" panose="02010600030101010101" pitchFamily="2" charset="-122"/>
                <a:ea typeface="等线" panose="02010600030101010101" pitchFamily="2" charset="-122"/>
              </a:rPr>
              <a:t>：</a:t>
            </a:r>
            <a:r>
              <a:rPr lang="en-US" altLang="zh-CN" sz="3600" b="1" dirty="0">
                <a:solidFill>
                  <a:srgbClr val="FFFF00"/>
                </a:solidFill>
                <a:latin typeface="等线" panose="02010600030101010101" pitchFamily="2" charset="-122"/>
                <a:ea typeface="等线" panose="02010600030101010101" pitchFamily="2" charset="-122"/>
              </a:rPr>
              <a:t>14</a:t>
            </a:r>
            <a:endParaRPr lang="zh-CN" altLang="en-US" sz="3600" b="1" dirty="0">
              <a:solidFill>
                <a:schemeClr val="bg1"/>
              </a:solidFill>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val="2623330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id="{1765CE6E-07AD-DFD7-E57E-E5A64C091144}"/>
              </a:ext>
            </a:extLst>
          </p:cNvPr>
          <p:cNvSpPr txBox="1">
            <a:spLocks noGrp="1"/>
          </p:cNvSpPr>
          <p:nvPr>
            <p:ph type="title" idx="4294967295"/>
          </p:nvPr>
        </p:nvSpPr>
        <p:spPr bwMode="auto">
          <a:xfrm>
            <a:off x="0" y="0"/>
            <a:ext cx="9144000" cy="6858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algn="l" eaLnBrk="1" hangingPunct="1"/>
            <a:r>
              <a:rPr lang="en-US" altLang="zh-CN" sz="3600" b="1" dirty="0">
                <a:solidFill>
                  <a:srgbClr val="FFFF00"/>
                </a:solidFill>
                <a:latin typeface="等线" panose="02010600030101010101" pitchFamily="2" charset="-122"/>
                <a:ea typeface="等线" panose="02010600030101010101" pitchFamily="2" charset="-122"/>
              </a:rPr>
              <a:t>8</a:t>
            </a:r>
            <a:r>
              <a:rPr lang="zh-CN" altLang="en-US" sz="3600" b="1" dirty="0">
                <a:solidFill>
                  <a:srgbClr val="FFFF00"/>
                </a:solidFill>
                <a:latin typeface="等线" panose="02010600030101010101" pitchFamily="2" charset="-122"/>
                <a:ea typeface="等线" panose="02010600030101010101" pitchFamily="2" charset="-122"/>
              </a:rPr>
              <a:t>那时，彼得被圣灵充满，对他们说，</a:t>
            </a:r>
            <a:r>
              <a:rPr lang="en-US" altLang="zh-CN" sz="3600" b="1" dirty="0">
                <a:solidFill>
                  <a:srgbClr val="FFFF00"/>
                </a:solidFill>
                <a:latin typeface="等线" panose="02010600030101010101" pitchFamily="2" charset="-122"/>
                <a:ea typeface="等线" panose="02010600030101010101" pitchFamily="2" charset="-122"/>
              </a:rPr>
              <a:t>9</a:t>
            </a:r>
            <a:r>
              <a:rPr lang="zh-CN" altLang="en-US" sz="3600" b="1" dirty="0">
                <a:solidFill>
                  <a:srgbClr val="FFFF00"/>
                </a:solidFill>
                <a:latin typeface="等线" panose="02010600030101010101" pitchFamily="2" charset="-122"/>
                <a:ea typeface="等线" panose="02010600030101010101" pitchFamily="2" charset="-122"/>
              </a:rPr>
              <a:t>治民的官府，和长老阿，倘若今日，因为在残疾人身上所行的善事，查问我们他是怎么得了痊愈。</a:t>
            </a:r>
            <a:r>
              <a:rPr lang="en-US" altLang="zh-CN" sz="3600" b="1" dirty="0">
                <a:solidFill>
                  <a:srgbClr val="FFFF00"/>
                </a:solidFill>
                <a:latin typeface="等线" panose="02010600030101010101" pitchFamily="2" charset="-122"/>
                <a:ea typeface="等线" panose="02010600030101010101" pitchFamily="2" charset="-122"/>
              </a:rPr>
              <a:t>10</a:t>
            </a:r>
            <a:r>
              <a:rPr lang="zh-CN" altLang="en-US" sz="3600" b="1" dirty="0">
                <a:solidFill>
                  <a:srgbClr val="FFFF00"/>
                </a:solidFill>
                <a:latin typeface="等线" panose="02010600030101010101" pitchFamily="2" charset="-122"/>
                <a:ea typeface="等线" panose="02010600030101010101" pitchFamily="2" charset="-122"/>
              </a:rPr>
              <a:t>你们众人，和以色列百姓，都当知道，站在你们面前的这人得痊愈，是</a:t>
            </a:r>
            <a:r>
              <a:rPr lang="zh-CN" altLang="en-US" sz="3600" b="1" dirty="0">
                <a:solidFill>
                  <a:schemeClr val="bg1"/>
                </a:solidFill>
                <a:latin typeface="等线" panose="02010600030101010101" pitchFamily="2" charset="-122"/>
                <a:ea typeface="等线" panose="02010600030101010101" pitchFamily="2" charset="-122"/>
              </a:rPr>
              <a:t>因你们所钉十字架，神叫他从死里复活的，拿撒勒人耶稣基督的名</a:t>
            </a:r>
            <a:r>
              <a:rPr lang="en-US" altLang="zh-CN" sz="3600" b="1" dirty="0">
                <a:solidFill>
                  <a:srgbClr val="FFFF00"/>
                </a:solidFill>
                <a:latin typeface="等线" panose="02010600030101010101" pitchFamily="2" charset="-122"/>
                <a:ea typeface="等线" panose="02010600030101010101" pitchFamily="2" charset="-122"/>
              </a:rPr>
              <a:t>……</a:t>
            </a:r>
            <a:br>
              <a:rPr lang="en-US" altLang="zh-CN" sz="3600" b="1" dirty="0">
                <a:solidFill>
                  <a:srgbClr val="FFFF00"/>
                </a:solidFill>
                <a:latin typeface="等线" panose="02010600030101010101" pitchFamily="2" charset="-122"/>
                <a:ea typeface="等线" panose="02010600030101010101" pitchFamily="2" charset="-122"/>
              </a:rPr>
            </a:br>
            <a:r>
              <a:rPr lang="en-US" altLang="zh-CN" sz="2000" b="1" dirty="0">
                <a:solidFill>
                  <a:srgbClr val="FFFF00"/>
                </a:solidFill>
                <a:latin typeface="等线" panose="02010600030101010101" pitchFamily="2" charset="-122"/>
                <a:ea typeface="等线" panose="02010600030101010101" pitchFamily="2" charset="-122"/>
              </a:rPr>
              <a:t/>
            </a:r>
            <a:br>
              <a:rPr lang="en-US" altLang="zh-CN" sz="2000" b="1" dirty="0">
                <a:solidFill>
                  <a:srgbClr val="FFFF00"/>
                </a:solidFill>
                <a:latin typeface="等线" panose="02010600030101010101" pitchFamily="2" charset="-122"/>
                <a:ea typeface="等线" panose="02010600030101010101" pitchFamily="2" charset="-122"/>
              </a:rPr>
            </a:br>
            <a:r>
              <a:rPr lang="en-US" altLang="zh-CN" sz="3200" b="1" dirty="0">
                <a:solidFill>
                  <a:srgbClr val="FFFF00"/>
                </a:solidFill>
                <a:latin typeface="等线" panose="02010600030101010101" pitchFamily="2" charset="-122"/>
                <a:ea typeface="等线" panose="02010600030101010101" pitchFamily="2" charset="-122"/>
              </a:rPr>
              <a:t>then know this, you and all the people of Israel: </a:t>
            </a:r>
            <a:r>
              <a:rPr lang="en-US" altLang="zh-CN" sz="3200" b="1" dirty="0">
                <a:solidFill>
                  <a:schemeClr val="bg1"/>
                </a:solidFill>
                <a:latin typeface="等线" panose="02010600030101010101" pitchFamily="2" charset="-122"/>
                <a:ea typeface="等线" panose="02010600030101010101" pitchFamily="2" charset="-122"/>
              </a:rPr>
              <a:t>it is by the name of Jesus Christ of Nazareth, whom you crucified</a:t>
            </a:r>
            <a:r>
              <a:rPr lang="en-US" altLang="zh-CN" sz="3200" b="1" dirty="0">
                <a:solidFill>
                  <a:srgbClr val="FFFF00"/>
                </a:solidFill>
                <a:latin typeface="等线" panose="02010600030101010101" pitchFamily="2" charset="-122"/>
                <a:ea typeface="等线" panose="02010600030101010101" pitchFamily="2" charset="-122"/>
              </a:rPr>
              <a:t> but whom God raised from the dead, that this man stands before you healed.                                      </a:t>
            </a:r>
            <a:r>
              <a:rPr lang="zh-CN" altLang="en-US" sz="3200" b="1" dirty="0">
                <a:solidFill>
                  <a:srgbClr val="FFFF00"/>
                </a:solidFill>
                <a:latin typeface="等线" panose="02010600030101010101" pitchFamily="2" charset="-122"/>
                <a:ea typeface="等线" panose="02010600030101010101" pitchFamily="2" charset="-122"/>
              </a:rPr>
              <a:t>徒</a:t>
            </a:r>
            <a:r>
              <a:rPr lang="en-US" altLang="zh-CN" sz="3200" b="1" dirty="0">
                <a:solidFill>
                  <a:srgbClr val="FFFF00"/>
                </a:solidFill>
                <a:latin typeface="等线" panose="02010600030101010101" pitchFamily="2" charset="-122"/>
                <a:ea typeface="等线" panose="02010600030101010101" pitchFamily="2" charset="-122"/>
              </a:rPr>
              <a:t>/Act 4:8-10</a:t>
            </a:r>
            <a:endParaRPr lang="zh-CN" altLang="en-US" sz="3200" b="1" dirty="0">
              <a:solidFill>
                <a:schemeClr val="bg1"/>
              </a:solidFill>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val="2407571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id="{1765CE6E-07AD-DFD7-E57E-E5A64C091144}"/>
              </a:ext>
            </a:extLst>
          </p:cNvPr>
          <p:cNvSpPr txBox="1">
            <a:spLocks noGrp="1"/>
          </p:cNvSpPr>
          <p:nvPr>
            <p:ph type="title" idx="4294967295"/>
          </p:nvPr>
        </p:nvSpPr>
        <p:spPr bwMode="auto">
          <a:xfrm>
            <a:off x="0" y="0"/>
            <a:ext cx="9144000" cy="6858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algn="l" eaLnBrk="1" hangingPunct="1"/>
            <a:r>
              <a:rPr lang="en-US" altLang="zh-CN" sz="3600" b="1" dirty="0">
                <a:solidFill>
                  <a:srgbClr val="FFFF00"/>
                </a:solidFill>
                <a:latin typeface="等线" panose="02010600030101010101" pitchFamily="2" charset="-122"/>
                <a:ea typeface="等线" panose="02010600030101010101" pitchFamily="2" charset="-122"/>
              </a:rPr>
              <a:t>18</a:t>
            </a:r>
            <a:r>
              <a:rPr lang="zh-CN" altLang="en-US" sz="3600" b="1" dirty="0">
                <a:solidFill>
                  <a:srgbClr val="FFFF00"/>
                </a:solidFill>
                <a:latin typeface="等线" panose="02010600030101010101" pitchFamily="2" charset="-122"/>
                <a:ea typeface="等线" panose="02010600030101010101" pitchFamily="2" charset="-122"/>
              </a:rPr>
              <a:t>于是叫了他们来，禁止他们，总不可奉耶稣的名讲论教训人。</a:t>
            </a:r>
            <a:r>
              <a:rPr lang="en-US" altLang="zh-CN" sz="3600" b="1" dirty="0">
                <a:solidFill>
                  <a:srgbClr val="FFFF00"/>
                </a:solidFill>
                <a:latin typeface="等线" panose="02010600030101010101" pitchFamily="2" charset="-122"/>
                <a:ea typeface="等线" panose="02010600030101010101" pitchFamily="2" charset="-122"/>
              </a:rPr>
              <a:t>19</a:t>
            </a:r>
            <a:r>
              <a:rPr lang="zh-CN" altLang="en-US" sz="3600" b="1" dirty="0">
                <a:solidFill>
                  <a:srgbClr val="FFFF00"/>
                </a:solidFill>
                <a:latin typeface="等线" panose="02010600030101010101" pitchFamily="2" charset="-122"/>
                <a:ea typeface="等线" panose="02010600030101010101" pitchFamily="2" charset="-122"/>
              </a:rPr>
              <a:t>彼得约翰说，听从你们，不听从神，这在神面前合理不合理，你们自己酌量吧。</a:t>
            </a:r>
            <a:r>
              <a:rPr lang="en-US" altLang="zh-CN" sz="3600" b="1" dirty="0">
                <a:solidFill>
                  <a:srgbClr val="FFFF00"/>
                </a:solidFill>
                <a:latin typeface="等线" panose="02010600030101010101" pitchFamily="2" charset="-122"/>
                <a:ea typeface="等线" panose="02010600030101010101" pitchFamily="2" charset="-122"/>
              </a:rPr>
              <a:t>20</a:t>
            </a:r>
            <a:r>
              <a:rPr lang="zh-CN" altLang="en-US" sz="3600" b="1" dirty="0">
                <a:solidFill>
                  <a:schemeClr val="bg1"/>
                </a:solidFill>
                <a:latin typeface="等线" panose="02010600030101010101" pitchFamily="2" charset="-122"/>
                <a:ea typeface="等线" panose="02010600030101010101" pitchFamily="2" charset="-122"/>
              </a:rPr>
              <a:t>我们所看见所听见的，不能不说</a:t>
            </a:r>
            <a:r>
              <a:rPr lang="zh-CN" altLang="en-US" sz="3600" b="1" dirty="0">
                <a:solidFill>
                  <a:srgbClr val="FFFF00"/>
                </a:solidFill>
                <a:latin typeface="等线" panose="02010600030101010101" pitchFamily="2" charset="-122"/>
                <a:ea typeface="等线" panose="02010600030101010101" pitchFamily="2" charset="-122"/>
              </a:rPr>
              <a:t>。</a:t>
            </a:r>
            <a:r>
              <a:rPr lang="en-US" altLang="zh-CN" sz="3600" b="1" dirty="0">
                <a:solidFill>
                  <a:srgbClr val="FFFF00"/>
                </a:solidFill>
                <a:latin typeface="等线" panose="02010600030101010101" pitchFamily="2" charset="-122"/>
                <a:ea typeface="等线" panose="02010600030101010101" pitchFamily="2" charset="-122"/>
              </a:rPr>
              <a:t/>
            </a:r>
            <a:br>
              <a:rPr lang="en-US" altLang="zh-CN" sz="3600" b="1" dirty="0">
                <a:solidFill>
                  <a:srgbClr val="FFFF00"/>
                </a:solidFill>
                <a:latin typeface="等线" panose="02010600030101010101" pitchFamily="2" charset="-122"/>
                <a:ea typeface="等线" panose="02010600030101010101" pitchFamily="2" charset="-122"/>
              </a:rPr>
            </a:br>
            <a:r>
              <a:rPr lang="en-US" altLang="zh-CN" sz="2000" b="1" dirty="0">
                <a:solidFill>
                  <a:srgbClr val="FFFF00"/>
                </a:solidFill>
                <a:latin typeface="等线" panose="02010600030101010101" pitchFamily="2" charset="-122"/>
                <a:ea typeface="等线" panose="02010600030101010101" pitchFamily="2" charset="-122"/>
              </a:rPr>
              <a:t/>
            </a:r>
            <a:br>
              <a:rPr lang="en-US" altLang="zh-CN" sz="2000" b="1" dirty="0">
                <a:solidFill>
                  <a:srgbClr val="FFFF00"/>
                </a:solidFill>
                <a:latin typeface="等线" panose="02010600030101010101" pitchFamily="2" charset="-122"/>
                <a:ea typeface="等线" panose="02010600030101010101" pitchFamily="2" charset="-122"/>
              </a:rPr>
            </a:br>
            <a:r>
              <a:rPr lang="en-US" altLang="zh-CN" sz="3200" b="1" dirty="0">
                <a:solidFill>
                  <a:srgbClr val="FFFF00"/>
                </a:solidFill>
                <a:latin typeface="等线" panose="02010600030101010101" pitchFamily="2" charset="-122"/>
                <a:ea typeface="等线" panose="02010600030101010101" pitchFamily="2" charset="-122"/>
              </a:rPr>
              <a:t>18Then they called them in again and commanded them not to speak or teach at all in the name of Jesus. 19But Peter and John replied, ‘Which is right in God’s eyes: to listen to you, or to him? You be the judges! 20As for us, </a:t>
            </a:r>
            <a:r>
              <a:rPr lang="en-US" altLang="zh-CN" sz="3200" b="1" dirty="0">
                <a:solidFill>
                  <a:schemeClr val="bg1"/>
                </a:solidFill>
                <a:latin typeface="等线" panose="02010600030101010101" pitchFamily="2" charset="-122"/>
                <a:ea typeface="等线" panose="02010600030101010101" pitchFamily="2" charset="-122"/>
              </a:rPr>
              <a:t>we cannot help speaking about what we have seen and heard</a:t>
            </a:r>
            <a:r>
              <a:rPr lang="en-US" altLang="zh-CN" sz="3200" b="1" dirty="0">
                <a:solidFill>
                  <a:srgbClr val="FFFF00"/>
                </a:solidFill>
                <a:latin typeface="等线" panose="02010600030101010101" pitchFamily="2" charset="-122"/>
                <a:ea typeface="等线" panose="02010600030101010101" pitchFamily="2" charset="-122"/>
              </a:rPr>
              <a:t>.’                           </a:t>
            </a:r>
            <a:r>
              <a:rPr lang="zh-CN" altLang="en-US" sz="3200" b="1" dirty="0">
                <a:solidFill>
                  <a:srgbClr val="FFFF00"/>
                </a:solidFill>
                <a:latin typeface="等线" panose="02010600030101010101" pitchFamily="2" charset="-122"/>
                <a:ea typeface="等线" panose="02010600030101010101" pitchFamily="2" charset="-122"/>
              </a:rPr>
              <a:t>徒</a:t>
            </a:r>
            <a:r>
              <a:rPr lang="en-US" altLang="zh-CN" sz="3200" b="1" dirty="0">
                <a:solidFill>
                  <a:srgbClr val="FFFF00"/>
                </a:solidFill>
                <a:latin typeface="等线" panose="02010600030101010101" pitchFamily="2" charset="-122"/>
                <a:ea typeface="等线" panose="02010600030101010101" pitchFamily="2" charset="-122"/>
              </a:rPr>
              <a:t>/Act 4:18-20</a:t>
            </a:r>
            <a:endParaRPr lang="zh-CN" altLang="en-US" sz="3200" b="1" dirty="0">
              <a:solidFill>
                <a:schemeClr val="bg1"/>
              </a:solidFill>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val="2834886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id="{1765CE6E-07AD-DFD7-E57E-E5A64C091144}"/>
              </a:ext>
            </a:extLst>
          </p:cNvPr>
          <p:cNvSpPr txBox="1">
            <a:spLocks noGrp="1"/>
          </p:cNvSpPr>
          <p:nvPr>
            <p:ph type="title" idx="4294967295"/>
          </p:nvPr>
        </p:nvSpPr>
        <p:spPr bwMode="auto">
          <a:xfrm>
            <a:off x="0" y="0"/>
            <a:ext cx="9144000" cy="6858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algn="l" eaLnBrk="1" hangingPunct="1"/>
            <a:r>
              <a:rPr lang="zh-CN" altLang="en-US" sz="3600" b="1" dirty="0">
                <a:solidFill>
                  <a:srgbClr val="FFFF00"/>
                </a:solidFill>
                <a:latin typeface="等线" panose="02010600030101010101" pitchFamily="2" charset="-122"/>
                <a:ea typeface="等线" panose="02010600030101010101" pitchFamily="2" charset="-122"/>
              </a:rPr>
              <a:t>彼得</a:t>
            </a:r>
            <a:r>
              <a:rPr lang="en-US" altLang="zh-CN" sz="3600" b="1" dirty="0">
                <a:solidFill>
                  <a:srgbClr val="FFFF00"/>
                </a:solidFill>
                <a:latin typeface="等线" panose="02010600030101010101" pitchFamily="2" charset="-122"/>
                <a:ea typeface="等线" panose="02010600030101010101" pitchFamily="2" charset="-122"/>
              </a:rPr>
              <a:t>——</a:t>
            </a:r>
            <a:r>
              <a:rPr lang="zh-CN" altLang="en-US" sz="3600" b="1" dirty="0">
                <a:solidFill>
                  <a:schemeClr val="bg1"/>
                </a:solidFill>
                <a:latin typeface="等线" panose="02010600030101010101" pitchFamily="2" charset="-122"/>
                <a:ea typeface="等线" panose="02010600030101010101" pitchFamily="2" charset="-122"/>
              </a:rPr>
              <a:t>倒钉十字架</a:t>
            </a:r>
            <a:r>
              <a:rPr lang="zh-CN" altLang="en-US" sz="3600" b="1" dirty="0">
                <a:solidFill>
                  <a:srgbClr val="FFFF00"/>
                </a:solidFill>
                <a:latin typeface="等线" panose="02010600030101010101" pitchFamily="2" charset="-122"/>
                <a:ea typeface="等线" panose="02010600030101010101" pitchFamily="2" charset="-122"/>
              </a:rPr>
              <a:t>而死。</a:t>
            </a:r>
            <a:r>
              <a:rPr lang="en-US" altLang="zh-CN" sz="3600" b="1" dirty="0">
                <a:solidFill>
                  <a:srgbClr val="FFFF00"/>
                </a:solidFill>
                <a:latin typeface="等线" panose="02010600030101010101" pitchFamily="2" charset="-122"/>
                <a:ea typeface="等线" panose="02010600030101010101" pitchFamily="2" charset="-122"/>
              </a:rPr>
              <a:t/>
            </a:r>
            <a:br>
              <a:rPr lang="en-US" altLang="zh-CN" sz="3600" b="1" dirty="0">
                <a:solidFill>
                  <a:srgbClr val="FFFF00"/>
                </a:solidFill>
                <a:latin typeface="等线" panose="02010600030101010101" pitchFamily="2" charset="-122"/>
                <a:ea typeface="等线" panose="02010600030101010101" pitchFamily="2" charset="-122"/>
              </a:rPr>
            </a:br>
            <a:r>
              <a:rPr lang="zh-CN" altLang="en-US" sz="3600" b="1" dirty="0">
                <a:solidFill>
                  <a:srgbClr val="FFFF00"/>
                </a:solidFill>
                <a:latin typeface="等线" panose="02010600030101010101" pitchFamily="2" charset="-122"/>
                <a:ea typeface="等线" panose="02010600030101010101" pitchFamily="2" charset="-122"/>
              </a:rPr>
              <a:t/>
            </a:r>
            <a:br>
              <a:rPr lang="zh-CN" altLang="en-US" sz="3600" b="1" dirty="0">
                <a:solidFill>
                  <a:srgbClr val="FFFF00"/>
                </a:solidFill>
                <a:latin typeface="等线" panose="02010600030101010101" pitchFamily="2" charset="-122"/>
                <a:ea typeface="等线" panose="02010600030101010101" pitchFamily="2" charset="-122"/>
              </a:rPr>
            </a:br>
            <a:r>
              <a:rPr lang="zh-CN" altLang="en-US" sz="3600" b="1" dirty="0">
                <a:solidFill>
                  <a:srgbClr val="FFFF00"/>
                </a:solidFill>
                <a:latin typeface="等线" panose="02010600030101010101" pitchFamily="2" charset="-122"/>
                <a:ea typeface="等线" panose="02010600030101010101" pitchFamily="2" charset="-122"/>
              </a:rPr>
              <a:t>雅各（约翰的兄弟）</a:t>
            </a:r>
            <a:r>
              <a:rPr lang="en-US" altLang="zh-CN" sz="3600" b="1" dirty="0">
                <a:solidFill>
                  <a:srgbClr val="FFFF00"/>
                </a:solidFill>
                <a:latin typeface="等线" panose="02010600030101010101" pitchFamily="2" charset="-122"/>
                <a:ea typeface="等线" panose="02010600030101010101" pitchFamily="2" charset="-122"/>
              </a:rPr>
              <a:t>——</a:t>
            </a:r>
            <a:r>
              <a:rPr lang="zh-CN" altLang="en-US" sz="3600" b="1" dirty="0">
                <a:solidFill>
                  <a:schemeClr val="bg1"/>
                </a:solidFill>
                <a:latin typeface="等线" panose="02010600030101010101" pitchFamily="2" charset="-122"/>
                <a:ea typeface="等线" panose="02010600030101010101" pitchFamily="2" charset="-122"/>
              </a:rPr>
              <a:t>被希律王斩首</a:t>
            </a:r>
            <a:r>
              <a:rPr lang="zh-CN" altLang="en-US" sz="3600" b="1" dirty="0">
                <a:solidFill>
                  <a:srgbClr val="FFFF00"/>
                </a:solidFill>
                <a:latin typeface="等线" panose="02010600030101010101" pitchFamily="2" charset="-122"/>
                <a:ea typeface="等线" panose="02010600030101010101" pitchFamily="2" charset="-122"/>
              </a:rPr>
              <a:t>。</a:t>
            </a:r>
            <a:r>
              <a:rPr lang="en-US" altLang="zh-CN" sz="3600" b="1" dirty="0">
                <a:solidFill>
                  <a:srgbClr val="FFFF00"/>
                </a:solidFill>
                <a:latin typeface="等线" panose="02010600030101010101" pitchFamily="2" charset="-122"/>
                <a:ea typeface="等线" panose="02010600030101010101" pitchFamily="2" charset="-122"/>
              </a:rPr>
              <a:t/>
            </a:r>
            <a:br>
              <a:rPr lang="en-US" altLang="zh-CN" sz="3600" b="1" dirty="0">
                <a:solidFill>
                  <a:srgbClr val="FFFF00"/>
                </a:solidFill>
                <a:latin typeface="等线" panose="02010600030101010101" pitchFamily="2" charset="-122"/>
                <a:ea typeface="等线" panose="02010600030101010101" pitchFamily="2" charset="-122"/>
              </a:rPr>
            </a:br>
            <a:r>
              <a:rPr lang="zh-CN" altLang="en-US" sz="3600" b="1" dirty="0">
                <a:solidFill>
                  <a:srgbClr val="FFFF00"/>
                </a:solidFill>
                <a:latin typeface="等线" panose="02010600030101010101" pitchFamily="2" charset="-122"/>
                <a:ea typeface="等线" panose="02010600030101010101" pitchFamily="2" charset="-122"/>
              </a:rPr>
              <a:t/>
            </a:r>
            <a:br>
              <a:rPr lang="zh-CN" altLang="en-US" sz="3600" b="1" dirty="0">
                <a:solidFill>
                  <a:srgbClr val="FFFF00"/>
                </a:solidFill>
                <a:latin typeface="等线" panose="02010600030101010101" pitchFamily="2" charset="-122"/>
                <a:ea typeface="等线" panose="02010600030101010101" pitchFamily="2" charset="-122"/>
              </a:rPr>
            </a:br>
            <a:r>
              <a:rPr lang="zh-CN" altLang="en-US" sz="3600" b="1" dirty="0">
                <a:solidFill>
                  <a:srgbClr val="FFFF00"/>
                </a:solidFill>
                <a:latin typeface="等线" panose="02010600030101010101" pitchFamily="2" charset="-122"/>
                <a:ea typeface="等线" panose="02010600030101010101" pitchFamily="2" charset="-122"/>
              </a:rPr>
              <a:t>安德死</a:t>
            </a:r>
            <a:r>
              <a:rPr lang="en-US" altLang="zh-CN" sz="3600" b="1" dirty="0">
                <a:solidFill>
                  <a:srgbClr val="FFFF00"/>
                </a:solidFill>
                <a:latin typeface="等线" panose="02010600030101010101" pitchFamily="2" charset="-122"/>
                <a:ea typeface="等线" panose="02010600030101010101" pitchFamily="2" charset="-122"/>
              </a:rPr>
              <a:t>——</a:t>
            </a:r>
            <a:r>
              <a:rPr lang="zh-CN" altLang="en-US" sz="3600" b="1" dirty="0">
                <a:solidFill>
                  <a:schemeClr val="bg1"/>
                </a:solidFill>
                <a:latin typeface="等线" panose="02010600030101010101" pitchFamily="2" charset="-122"/>
                <a:ea typeface="等线" panose="02010600030101010101" pitchFamily="2" charset="-122"/>
              </a:rPr>
              <a:t>被钉十字架</a:t>
            </a:r>
            <a:r>
              <a:rPr lang="zh-CN" altLang="en-US" sz="3600" b="1" dirty="0">
                <a:solidFill>
                  <a:srgbClr val="FFFF00"/>
                </a:solidFill>
                <a:latin typeface="等线" panose="02010600030101010101" pitchFamily="2" charset="-122"/>
                <a:ea typeface="等线" panose="02010600030101010101" pitchFamily="2" charset="-122"/>
              </a:rPr>
              <a:t>（</a:t>
            </a:r>
            <a:r>
              <a:rPr lang="en-US" altLang="zh-CN" sz="3600" b="1" dirty="0">
                <a:solidFill>
                  <a:srgbClr val="FFFF00"/>
                </a:solidFill>
                <a:latin typeface="等线" panose="02010600030101010101" pitchFamily="2" charset="-122"/>
                <a:ea typeface="等线" panose="02010600030101010101" pitchFamily="2" charset="-122"/>
              </a:rPr>
              <a:t>X</a:t>
            </a:r>
            <a:r>
              <a:rPr lang="zh-CN" altLang="en-US" sz="3600" b="1" dirty="0">
                <a:solidFill>
                  <a:srgbClr val="FFFF00"/>
                </a:solidFill>
                <a:latin typeface="等线" panose="02010600030101010101" pitchFamily="2" charset="-122"/>
                <a:ea typeface="等线" panose="02010600030101010101" pitchFamily="2" charset="-122"/>
              </a:rPr>
              <a:t>型）。   </a:t>
            </a:r>
            <a:r>
              <a:rPr lang="en-US" altLang="zh-CN" sz="3600" b="1" dirty="0">
                <a:solidFill>
                  <a:srgbClr val="FFFF00"/>
                </a:solidFill>
                <a:latin typeface="等线" panose="02010600030101010101" pitchFamily="2" charset="-122"/>
                <a:ea typeface="等线" panose="02010600030101010101" pitchFamily="2" charset="-122"/>
              </a:rPr>
              <a:t/>
            </a:r>
            <a:br>
              <a:rPr lang="en-US" altLang="zh-CN" sz="3600" b="1" dirty="0">
                <a:solidFill>
                  <a:srgbClr val="FFFF00"/>
                </a:solidFill>
                <a:latin typeface="等线" panose="02010600030101010101" pitchFamily="2" charset="-122"/>
                <a:ea typeface="等线" panose="02010600030101010101" pitchFamily="2" charset="-122"/>
              </a:rPr>
            </a:br>
            <a:r>
              <a:rPr lang="zh-CN" altLang="en-US" sz="3600" b="1" dirty="0">
                <a:solidFill>
                  <a:srgbClr val="FFFF00"/>
                </a:solidFill>
                <a:latin typeface="等线" panose="02010600030101010101" pitchFamily="2" charset="-122"/>
                <a:ea typeface="等线" panose="02010600030101010101" pitchFamily="2" charset="-122"/>
              </a:rPr>
              <a:t/>
            </a:r>
            <a:br>
              <a:rPr lang="zh-CN" altLang="en-US" sz="3600" b="1" dirty="0">
                <a:solidFill>
                  <a:srgbClr val="FFFF00"/>
                </a:solidFill>
                <a:latin typeface="等线" panose="02010600030101010101" pitchFamily="2" charset="-122"/>
                <a:ea typeface="等线" panose="02010600030101010101" pitchFamily="2" charset="-122"/>
              </a:rPr>
            </a:br>
            <a:r>
              <a:rPr lang="zh-CN" altLang="en-US" sz="3600" b="1" dirty="0">
                <a:solidFill>
                  <a:srgbClr val="FFFF00"/>
                </a:solidFill>
                <a:latin typeface="等线" panose="02010600030101010101" pitchFamily="2" charset="-122"/>
                <a:ea typeface="等线" panose="02010600030101010101" pitchFamily="2" charset="-122"/>
              </a:rPr>
              <a:t> 腓力</a:t>
            </a:r>
            <a:r>
              <a:rPr lang="en-US" altLang="zh-CN" sz="3600" b="1" dirty="0">
                <a:solidFill>
                  <a:srgbClr val="FFFF00"/>
                </a:solidFill>
                <a:latin typeface="等线" panose="02010600030101010101" pitchFamily="2" charset="-122"/>
                <a:ea typeface="等线" panose="02010600030101010101" pitchFamily="2" charset="-122"/>
              </a:rPr>
              <a:t>——</a:t>
            </a:r>
            <a:r>
              <a:rPr lang="zh-CN" altLang="en-US" sz="3600" b="1" dirty="0">
                <a:solidFill>
                  <a:schemeClr val="bg1"/>
                </a:solidFill>
                <a:latin typeface="等线" panose="02010600030101010101" pitchFamily="2" charset="-122"/>
                <a:ea typeface="等线" panose="02010600030101010101" pitchFamily="2" charset="-122"/>
              </a:rPr>
              <a:t>倒钉十字架</a:t>
            </a:r>
            <a:r>
              <a:rPr lang="en-US" altLang="zh-CN" sz="3600" b="1" dirty="0">
                <a:solidFill>
                  <a:srgbClr val="FFFF00"/>
                </a:solidFill>
                <a:latin typeface="等线" panose="02010600030101010101" pitchFamily="2" charset="-122"/>
                <a:ea typeface="等线" panose="02010600030101010101" pitchFamily="2" charset="-122"/>
              </a:rPr>
              <a:t/>
            </a:r>
            <a:br>
              <a:rPr lang="en-US" altLang="zh-CN" sz="3600" b="1" dirty="0">
                <a:solidFill>
                  <a:srgbClr val="FFFF00"/>
                </a:solidFill>
                <a:latin typeface="等线" panose="02010600030101010101" pitchFamily="2" charset="-122"/>
                <a:ea typeface="等线" panose="02010600030101010101" pitchFamily="2" charset="-122"/>
              </a:rPr>
            </a:br>
            <a:r>
              <a:rPr lang="zh-CN" altLang="en-US" sz="3600" b="1" dirty="0">
                <a:solidFill>
                  <a:srgbClr val="FFFF00"/>
                </a:solidFill>
                <a:latin typeface="等线" panose="02010600030101010101" pitchFamily="2" charset="-122"/>
                <a:ea typeface="等线" panose="02010600030101010101" pitchFamily="2" charset="-122"/>
              </a:rPr>
              <a:t/>
            </a:r>
            <a:br>
              <a:rPr lang="zh-CN" altLang="en-US" sz="3600" b="1" dirty="0">
                <a:solidFill>
                  <a:srgbClr val="FFFF00"/>
                </a:solidFill>
                <a:latin typeface="等线" panose="02010600030101010101" pitchFamily="2" charset="-122"/>
                <a:ea typeface="等线" panose="02010600030101010101" pitchFamily="2" charset="-122"/>
              </a:rPr>
            </a:br>
            <a:r>
              <a:rPr lang="zh-CN" altLang="en-US" sz="3600" b="1" dirty="0">
                <a:solidFill>
                  <a:srgbClr val="FFFF00"/>
                </a:solidFill>
                <a:latin typeface="等线" panose="02010600030101010101" pitchFamily="2" charset="-122"/>
                <a:ea typeface="等线" panose="02010600030101010101" pitchFamily="2" charset="-122"/>
              </a:rPr>
              <a:t>巴多罗买（拿但业）</a:t>
            </a:r>
            <a:r>
              <a:rPr lang="en-US" altLang="zh-CN" sz="3600" b="1" dirty="0">
                <a:solidFill>
                  <a:srgbClr val="FFFF00"/>
                </a:solidFill>
                <a:latin typeface="等线" panose="02010600030101010101" pitchFamily="2" charset="-122"/>
                <a:ea typeface="等线" panose="02010600030101010101" pitchFamily="2" charset="-122"/>
              </a:rPr>
              <a:t>——</a:t>
            </a:r>
            <a:r>
              <a:rPr lang="zh-CN" altLang="en-US" sz="3600" b="1" dirty="0">
                <a:solidFill>
                  <a:schemeClr val="bg1"/>
                </a:solidFill>
                <a:latin typeface="等线" panose="02010600030101010101" pitchFamily="2" charset="-122"/>
                <a:ea typeface="等线" panose="02010600030101010101" pitchFamily="2" charset="-122"/>
              </a:rPr>
              <a:t>被斩首</a:t>
            </a:r>
            <a:r>
              <a:rPr lang="en-US" altLang="zh-CN" sz="3600" b="1" dirty="0">
                <a:solidFill>
                  <a:srgbClr val="FFFF00"/>
                </a:solidFill>
                <a:latin typeface="等线" panose="02010600030101010101" pitchFamily="2" charset="-122"/>
                <a:ea typeface="等线" panose="02010600030101010101" pitchFamily="2" charset="-122"/>
              </a:rPr>
              <a:t/>
            </a:r>
            <a:br>
              <a:rPr lang="en-US" altLang="zh-CN" sz="3600" b="1" dirty="0">
                <a:solidFill>
                  <a:srgbClr val="FFFF00"/>
                </a:solidFill>
                <a:latin typeface="等线" panose="02010600030101010101" pitchFamily="2" charset="-122"/>
                <a:ea typeface="等线" panose="02010600030101010101" pitchFamily="2" charset="-122"/>
              </a:rPr>
            </a:br>
            <a:r>
              <a:rPr lang="zh-CN" altLang="en-US" sz="3600" b="1" dirty="0">
                <a:solidFill>
                  <a:srgbClr val="FFFF00"/>
                </a:solidFill>
                <a:latin typeface="等线" panose="02010600030101010101" pitchFamily="2" charset="-122"/>
                <a:ea typeface="等线" panose="02010600030101010101" pitchFamily="2" charset="-122"/>
              </a:rPr>
              <a:t/>
            </a:r>
            <a:br>
              <a:rPr lang="zh-CN" altLang="en-US" sz="3600" b="1" dirty="0">
                <a:solidFill>
                  <a:srgbClr val="FFFF00"/>
                </a:solidFill>
                <a:latin typeface="等线" panose="02010600030101010101" pitchFamily="2" charset="-122"/>
                <a:ea typeface="等线" panose="02010600030101010101" pitchFamily="2" charset="-122"/>
              </a:rPr>
            </a:br>
            <a:r>
              <a:rPr lang="zh-CN" altLang="en-US" sz="3600" b="1" dirty="0">
                <a:solidFill>
                  <a:srgbClr val="FFFF00"/>
                </a:solidFill>
                <a:latin typeface="等线" panose="02010600030101010101" pitchFamily="2" charset="-122"/>
                <a:ea typeface="等线" panose="02010600030101010101" pitchFamily="2" charset="-122"/>
              </a:rPr>
              <a:t>多马</a:t>
            </a:r>
            <a:r>
              <a:rPr lang="en-US" altLang="zh-CN" sz="3600" b="1" dirty="0">
                <a:solidFill>
                  <a:srgbClr val="FFFF00"/>
                </a:solidFill>
                <a:latin typeface="等线" panose="02010600030101010101" pitchFamily="2" charset="-122"/>
                <a:ea typeface="等线" panose="02010600030101010101" pitchFamily="2" charset="-122"/>
              </a:rPr>
              <a:t>——</a:t>
            </a:r>
            <a:r>
              <a:rPr lang="zh-CN" altLang="en-US" sz="3600" b="1" dirty="0">
                <a:solidFill>
                  <a:srgbClr val="FFFF00"/>
                </a:solidFill>
                <a:latin typeface="等线" panose="02010600030101010101" pitchFamily="2" charset="-122"/>
                <a:ea typeface="等线" panose="02010600030101010101" pitchFamily="2" charset="-122"/>
              </a:rPr>
              <a:t>传教到波斯和印度，</a:t>
            </a:r>
            <a:r>
              <a:rPr lang="zh-CN" altLang="en-US" sz="3600" b="1" dirty="0">
                <a:solidFill>
                  <a:schemeClr val="bg1"/>
                </a:solidFill>
                <a:latin typeface="等线" panose="02010600030101010101" pitchFamily="2" charset="-122"/>
                <a:ea typeface="等线" panose="02010600030101010101" pitchFamily="2" charset="-122"/>
              </a:rPr>
              <a:t>被用枪刺死</a:t>
            </a:r>
          </a:p>
        </p:txBody>
      </p:sp>
    </p:spTree>
    <p:extLst>
      <p:ext uri="{BB962C8B-B14F-4D97-AF65-F5344CB8AC3E}">
        <p14:creationId xmlns:p14="http://schemas.microsoft.com/office/powerpoint/2010/main" val="1585793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id="{1765CE6E-07AD-DFD7-E57E-E5A64C091144}"/>
              </a:ext>
            </a:extLst>
          </p:cNvPr>
          <p:cNvSpPr txBox="1">
            <a:spLocks noGrp="1"/>
          </p:cNvSpPr>
          <p:nvPr>
            <p:ph type="title" idx="4294967295"/>
          </p:nvPr>
        </p:nvSpPr>
        <p:spPr bwMode="auto">
          <a:xfrm>
            <a:off x="0" y="0"/>
            <a:ext cx="9144000" cy="6858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algn="l" eaLnBrk="1" hangingPunct="1"/>
            <a:r>
              <a:rPr lang="zh-CN" altLang="en-US" sz="3600" b="1" dirty="0">
                <a:solidFill>
                  <a:srgbClr val="FFFF00"/>
                </a:solidFill>
                <a:latin typeface="等线" panose="02010600030101010101" pitchFamily="2" charset="-122"/>
                <a:ea typeface="等线" panose="02010600030101010101" pitchFamily="2" charset="-122"/>
              </a:rPr>
              <a:t/>
            </a:r>
            <a:br>
              <a:rPr lang="zh-CN" altLang="en-US" sz="3600" b="1" dirty="0">
                <a:solidFill>
                  <a:srgbClr val="FFFF00"/>
                </a:solidFill>
                <a:latin typeface="等线" panose="02010600030101010101" pitchFamily="2" charset="-122"/>
                <a:ea typeface="等线" panose="02010600030101010101" pitchFamily="2" charset="-122"/>
              </a:rPr>
            </a:br>
            <a:r>
              <a:rPr lang="zh-CN" altLang="en-US" sz="3600" b="1" dirty="0">
                <a:solidFill>
                  <a:srgbClr val="FFFF00"/>
                </a:solidFill>
                <a:latin typeface="等线" panose="02010600030101010101" pitchFamily="2" charset="-122"/>
                <a:ea typeface="等线" panose="02010600030101010101" pitchFamily="2" charset="-122"/>
              </a:rPr>
              <a:t>雅各的儿子犹大</a:t>
            </a:r>
            <a:r>
              <a:rPr lang="en-US" altLang="zh-CN" sz="3600" b="1" dirty="0">
                <a:solidFill>
                  <a:srgbClr val="FFFF00"/>
                </a:solidFill>
                <a:latin typeface="等线" panose="02010600030101010101" pitchFamily="2" charset="-122"/>
                <a:ea typeface="等线" panose="02010600030101010101" pitchFamily="2" charset="-122"/>
              </a:rPr>
              <a:t>——</a:t>
            </a:r>
            <a:r>
              <a:rPr lang="zh-CN" altLang="en-US" sz="3600" b="1" dirty="0">
                <a:solidFill>
                  <a:srgbClr val="FFFF00"/>
                </a:solidFill>
                <a:latin typeface="等线" panose="02010600030101010101" pitchFamily="2" charset="-122"/>
                <a:ea typeface="等线" panose="02010600030101010101" pitchFamily="2" charset="-122"/>
              </a:rPr>
              <a:t>在波斯传道时，</a:t>
            </a:r>
            <a:r>
              <a:rPr lang="zh-CN" altLang="en-US" sz="3600" b="1" dirty="0">
                <a:solidFill>
                  <a:schemeClr val="bg1"/>
                </a:solidFill>
                <a:latin typeface="等线" panose="02010600030101010101" pitchFamily="2" charset="-122"/>
                <a:ea typeface="等线" panose="02010600030101010101" pitchFamily="2" charset="-122"/>
              </a:rPr>
              <a:t>被钉十字架</a:t>
            </a:r>
            <a:r>
              <a:rPr lang="zh-CN" altLang="en-US" sz="3600" b="1" dirty="0">
                <a:solidFill>
                  <a:srgbClr val="FFFF00"/>
                </a:solidFill>
                <a:latin typeface="等线" panose="02010600030101010101" pitchFamily="2" charset="-122"/>
                <a:ea typeface="等线" panose="02010600030101010101" pitchFamily="2" charset="-122"/>
              </a:rPr>
              <a:t>。</a:t>
            </a:r>
            <a:r>
              <a:rPr lang="en-US" altLang="zh-CN" sz="3600" b="1" dirty="0">
                <a:solidFill>
                  <a:srgbClr val="FFFF00"/>
                </a:solidFill>
                <a:latin typeface="等线" panose="02010600030101010101" pitchFamily="2" charset="-122"/>
                <a:ea typeface="等线" panose="02010600030101010101" pitchFamily="2" charset="-122"/>
              </a:rPr>
              <a:t/>
            </a:r>
            <a:br>
              <a:rPr lang="en-US" altLang="zh-CN" sz="3600" b="1" dirty="0">
                <a:solidFill>
                  <a:srgbClr val="FFFF00"/>
                </a:solidFill>
                <a:latin typeface="等线" panose="02010600030101010101" pitchFamily="2" charset="-122"/>
                <a:ea typeface="等线" panose="02010600030101010101" pitchFamily="2" charset="-122"/>
              </a:rPr>
            </a:br>
            <a:r>
              <a:rPr lang="zh-CN" altLang="en-US" sz="3600" b="1" dirty="0">
                <a:solidFill>
                  <a:srgbClr val="FFFF00"/>
                </a:solidFill>
                <a:latin typeface="等线" panose="02010600030101010101" pitchFamily="2" charset="-122"/>
                <a:ea typeface="等线" panose="02010600030101010101" pitchFamily="2" charset="-122"/>
              </a:rPr>
              <a:t/>
            </a:r>
            <a:br>
              <a:rPr lang="zh-CN" altLang="en-US" sz="3600" b="1" dirty="0">
                <a:solidFill>
                  <a:srgbClr val="FFFF00"/>
                </a:solidFill>
                <a:latin typeface="等线" panose="02010600030101010101" pitchFamily="2" charset="-122"/>
                <a:ea typeface="等线" panose="02010600030101010101" pitchFamily="2" charset="-122"/>
              </a:rPr>
            </a:br>
            <a:r>
              <a:rPr lang="zh-CN" altLang="en-US" sz="3600" b="1" dirty="0">
                <a:solidFill>
                  <a:srgbClr val="FFFF00"/>
                </a:solidFill>
                <a:latin typeface="等线" panose="02010600030101010101" pitchFamily="2" charset="-122"/>
                <a:ea typeface="等线" panose="02010600030101010101" pitchFamily="2" charset="-122"/>
              </a:rPr>
              <a:t>奋锐党的西门</a:t>
            </a:r>
            <a:r>
              <a:rPr lang="en-US" altLang="zh-CN" sz="3600" b="1" dirty="0">
                <a:solidFill>
                  <a:srgbClr val="FFFF00"/>
                </a:solidFill>
                <a:latin typeface="等线" panose="02010600030101010101" pitchFamily="2" charset="-122"/>
                <a:ea typeface="等线" panose="02010600030101010101" pitchFamily="2" charset="-122"/>
              </a:rPr>
              <a:t>——</a:t>
            </a:r>
            <a:r>
              <a:rPr lang="zh-CN" altLang="en-US" sz="3600" b="1" dirty="0">
                <a:solidFill>
                  <a:srgbClr val="FFFF00"/>
                </a:solidFill>
                <a:latin typeface="等线" panose="02010600030101010101" pitchFamily="2" charset="-122"/>
                <a:ea typeface="等线" panose="02010600030101010101" pitchFamily="2" charset="-122"/>
              </a:rPr>
              <a:t>在波斯传道，</a:t>
            </a:r>
            <a:r>
              <a:rPr lang="zh-CN" altLang="en-US" sz="3600" b="1" dirty="0">
                <a:solidFill>
                  <a:schemeClr val="bg1"/>
                </a:solidFill>
                <a:latin typeface="等线" panose="02010600030101010101" pitchFamily="2" charset="-122"/>
                <a:ea typeface="等线" panose="02010600030101010101" pitchFamily="2" charset="-122"/>
              </a:rPr>
              <a:t>被锯锯死</a:t>
            </a:r>
            <a:r>
              <a:rPr lang="zh-CN" altLang="en-US" sz="3600" b="1" dirty="0">
                <a:solidFill>
                  <a:srgbClr val="FFFF00"/>
                </a:solidFill>
                <a:latin typeface="等线" panose="02010600030101010101" pitchFamily="2" charset="-122"/>
                <a:ea typeface="等线" panose="02010600030101010101" pitchFamily="2" charset="-122"/>
              </a:rPr>
              <a:t>。</a:t>
            </a:r>
            <a:r>
              <a:rPr lang="en-US" altLang="zh-CN" sz="3600" b="1" dirty="0">
                <a:solidFill>
                  <a:srgbClr val="FFFF00"/>
                </a:solidFill>
                <a:latin typeface="等线" panose="02010600030101010101" pitchFamily="2" charset="-122"/>
                <a:ea typeface="等线" panose="02010600030101010101" pitchFamily="2" charset="-122"/>
              </a:rPr>
              <a:t/>
            </a:r>
            <a:br>
              <a:rPr lang="en-US" altLang="zh-CN" sz="3600" b="1" dirty="0">
                <a:solidFill>
                  <a:srgbClr val="FFFF00"/>
                </a:solidFill>
                <a:latin typeface="等线" panose="02010600030101010101" pitchFamily="2" charset="-122"/>
                <a:ea typeface="等线" panose="02010600030101010101" pitchFamily="2" charset="-122"/>
              </a:rPr>
            </a:br>
            <a:r>
              <a:rPr lang="zh-CN" altLang="en-US" sz="3600" b="1" dirty="0">
                <a:solidFill>
                  <a:srgbClr val="FFFF00"/>
                </a:solidFill>
                <a:latin typeface="等线" panose="02010600030101010101" pitchFamily="2" charset="-122"/>
                <a:ea typeface="等线" panose="02010600030101010101" pitchFamily="2" charset="-122"/>
              </a:rPr>
              <a:t/>
            </a:r>
            <a:br>
              <a:rPr lang="zh-CN" altLang="en-US" sz="3600" b="1" dirty="0">
                <a:solidFill>
                  <a:srgbClr val="FFFF00"/>
                </a:solidFill>
                <a:latin typeface="等线" panose="02010600030101010101" pitchFamily="2" charset="-122"/>
                <a:ea typeface="等线" panose="02010600030101010101" pitchFamily="2" charset="-122"/>
              </a:rPr>
            </a:br>
            <a:r>
              <a:rPr lang="zh-CN" altLang="en-US" sz="3600" b="1" dirty="0">
                <a:solidFill>
                  <a:srgbClr val="FFFF00"/>
                </a:solidFill>
                <a:latin typeface="等线" panose="02010600030101010101" pitchFamily="2" charset="-122"/>
                <a:ea typeface="等线" panose="02010600030101010101" pitchFamily="2" charset="-122"/>
              </a:rPr>
              <a:t>亚勒腓的儿子雅各</a:t>
            </a:r>
            <a:r>
              <a:rPr lang="en-US" altLang="zh-CN" sz="3600" b="1" dirty="0">
                <a:solidFill>
                  <a:srgbClr val="FFFF00"/>
                </a:solidFill>
                <a:latin typeface="等线" panose="02010600030101010101" pitchFamily="2" charset="-122"/>
                <a:ea typeface="等线" panose="02010600030101010101" pitchFamily="2" charset="-122"/>
              </a:rPr>
              <a:t>——</a:t>
            </a:r>
            <a:r>
              <a:rPr lang="zh-CN" altLang="en-US" sz="3600" b="1" dirty="0">
                <a:solidFill>
                  <a:schemeClr val="bg1"/>
                </a:solidFill>
                <a:latin typeface="等线" panose="02010600030101010101" pitchFamily="2" charset="-122"/>
                <a:ea typeface="等线" panose="02010600030101010101" pitchFamily="2" charset="-122"/>
              </a:rPr>
              <a:t>被锯死</a:t>
            </a:r>
            <a:r>
              <a:rPr lang="en-US" altLang="zh-CN" sz="3600" b="1" dirty="0">
                <a:solidFill>
                  <a:srgbClr val="FFFF00"/>
                </a:solidFill>
                <a:latin typeface="等线" panose="02010600030101010101" pitchFamily="2" charset="-122"/>
                <a:ea typeface="等线" panose="02010600030101010101" pitchFamily="2" charset="-122"/>
              </a:rPr>
              <a:t/>
            </a:r>
            <a:br>
              <a:rPr lang="en-US" altLang="zh-CN" sz="3600" b="1" dirty="0">
                <a:solidFill>
                  <a:srgbClr val="FFFF00"/>
                </a:solidFill>
                <a:latin typeface="等线" panose="02010600030101010101" pitchFamily="2" charset="-122"/>
                <a:ea typeface="等线" panose="02010600030101010101" pitchFamily="2" charset="-122"/>
              </a:rPr>
            </a:br>
            <a:r>
              <a:rPr lang="zh-CN" altLang="en-US" sz="3600" b="1" dirty="0">
                <a:solidFill>
                  <a:srgbClr val="FFFF00"/>
                </a:solidFill>
                <a:latin typeface="等线" panose="02010600030101010101" pitchFamily="2" charset="-122"/>
                <a:ea typeface="等线" panose="02010600030101010101" pitchFamily="2" charset="-122"/>
              </a:rPr>
              <a:t/>
            </a:r>
            <a:br>
              <a:rPr lang="zh-CN" altLang="en-US" sz="3600" b="1" dirty="0">
                <a:solidFill>
                  <a:srgbClr val="FFFF00"/>
                </a:solidFill>
                <a:latin typeface="等线" panose="02010600030101010101" pitchFamily="2" charset="-122"/>
                <a:ea typeface="等线" panose="02010600030101010101" pitchFamily="2" charset="-122"/>
              </a:rPr>
            </a:br>
            <a:r>
              <a:rPr lang="zh-CN" altLang="en-US" sz="3600" b="1" dirty="0">
                <a:solidFill>
                  <a:srgbClr val="FFFF00"/>
                </a:solidFill>
                <a:latin typeface="等线" panose="02010600030101010101" pitchFamily="2" charset="-122"/>
                <a:ea typeface="等线" panose="02010600030101010101" pitchFamily="2" charset="-122"/>
              </a:rPr>
              <a:t>税吏马太</a:t>
            </a:r>
            <a:r>
              <a:rPr lang="en-US" altLang="zh-CN" sz="3600" b="1" dirty="0">
                <a:solidFill>
                  <a:srgbClr val="FFFF00"/>
                </a:solidFill>
                <a:latin typeface="等线" panose="02010600030101010101" pitchFamily="2" charset="-122"/>
                <a:ea typeface="等线" panose="02010600030101010101" pitchFamily="2" charset="-122"/>
              </a:rPr>
              <a:t>——</a:t>
            </a:r>
            <a:r>
              <a:rPr lang="zh-CN" altLang="en-US" sz="3600" b="1" dirty="0">
                <a:solidFill>
                  <a:schemeClr val="bg1"/>
                </a:solidFill>
                <a:latin typeface="等线" panose="02010600030101010101" pitchFamily="2" charset="-122"/>
                <a:ea typeface="等线" panose="02010600030101010101" pitchFamily="2" charset="-122"/>
              </a:rPr>
              <a:t>被斩首</a:t>
            </a:r>
            <a:r>
              <a:rPr lang="zh-CN" altLang="en-US" sz="3600" b="1" dirty="0">
                <a:solidFill>
                  <a:srgbClr val="FFFF00"/>
                </a:solidFill>
                <a:latin typeface="等线" panose="02010600030101010101" pitchFamily="2" charset="-122"/>
                <a:ea typeface="等线" panose="02010600030101010101" pitchFamily="2" charset="-122"/>
              </a:rPr>
              <a:t>殉道</a:t>
            </a:r>
            <a:r>
              <a:rPr lang="en-US" altLang="zh-CN" sz="3600" b="1" dirty="0">
                <a:solidFill>
                  <a:srgbClr val="FFFF00"/>
                </a:solidFill>
                <a:latin typeface="等线" panose="02010600030101010101" pitchFamily="2" charset="-122"/>
                <a:ea typeface="等线" panose="02010600030101010101" pitchFamily="2" charset="-122"/>
              </a:rPr>
              <a:t/>
            </a:r>
            <a:br>
              <a:rPr lang="en-US" altLang="zh-CN" sz="3600" b="1" dirty="0">
                <a:solidFill>
                  <a:srgbClr val="FFFF00"/>
                </a:solidFill>
                <a:latin typeface="等线" panose="02010600030101010101" pitchFamily="2" charset="-122"/>
                <a:ea typeface="等线" panose="02010600030101010101" pitchFamily="2" charset="-122"/>
              </a:rPr>
            </a:br>
            <a:r>
              <a:rPr lang="zh-CN" altLang="en-US" sz="3600" b="1" dirty="0">
                <a:solidFill>
                  <a:srgbClr val="FFFF00"/>
                </a:solidFill>
                <a:latin typeface="等线" panose="02010600030101010101" pitchFamily="2" charset="-122"/>
                <a:ea typeface="等线" panose="02010600030101010101" pitchFamily="2" charset="-122"/>
              </a:rPr>
              <a:t/>
            </a:r>
            <a:br>
              <a:rPr lang="zh-CN" altLang="en-US" sz="3600" b="1" dirty="0">
                <a:solidFill>
                  <a:srgbClr val="FFFF00"/>
                </a:solidFill>
                <a:latin typeface="等线" panose="02010600030101010101" pitchFamily="2" charset="-122"/>
                <a:ea typeface="等线" panose="02010600030101010101" pitchFamily="2" charset="-122"/>
              </a:rPr>
            </a:br>
            <a:r>
              <a:rPr lang="zh-CN" altLang="en-US" sz="3600" b="1" dirty="0">
                <a:solidFill>
                  <a:srgbClr val="FFFF00"/>
                </a:solidFill>
                <a:latin typeface="等线" panose="02010600030101010101" pitchFamily="2" charset="-122"/>
                <a:ea typeface="等线" panose="02010600030101010101" pitchFamily="2" charset="-122"/>
              </a:rPr>
              <a:t>约翰：</a:t>
            </a:r>
            <a:r>
              <a:rPr lang="zh-CN" altLang="en-US" sz="3600" b="1" dirty="0">
                <a:solidFill>
                  <a:schemeClr val="bg1"/>
                </a:solidFill>
                <a:latin typeface="等线" panose="02010600030101010101" pitchFamily="2" charset="-122"/>
                <a:ea typeface="等线" panose="02010600030101010101" pitchFamily="2" charset="-122"/>
              </a:rPr>
              <a:t>惟一一个善终的使徒</a:t>
            </a:r>
            <a:r>
              <a:rPr lang="zh-CN" altLang="en-US" sz="3600" b="1" dirty="0">
                <a:solidFill>
                  <a:srgbClr val="FFFF00"/>
                </a:solidFill>
                <a:latin typeface="等线" panose="02010600030101010101" pitchFamily="2" charset="-122"/>
                <a:ea typeface="等线" panose="02010600030101010101" pitchFamily="2" charset="-122"/>
              </a:rPr>
              <a:t>。但却经历了逼迫，被流放到拔摩的海岛多年。</a:t>
            </a:r>
            <a:br>
              <a:rPr lang="zh-CN" altLang="en-US" sz="3600" b="1" dirty="0">
                <a:solidFill>
                  <a:srgbClr val="FFFF00"/>
                </a:solidFill>
                <a:latin typeface="等线" panose="02010600030101010101" pitchFamily="2" charset="-122"/>
                <a:ea typeface="等线" panose="02010600030101010101" pitchFamily="2" charset="-122"/>
              </a:rPr>
            </a:br>
            <a:endParaRPr lang="zh-CN" altLang="en-US" sz="3600" b="1" dirty="0">
              <a:solidFill>
                <a:srgbClr val="FFFF00"/>
              </a:solidFill>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val="909337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id="{1765CE6E-07AD-DFD7-E57E-E5A64C091144}"/>
              </a:ext>
            </a:extLst>
          </p:cNvPr>
          <p:cNvSpPr txBox="1">
            <a:spLocks noGrp="1"/>
          </p:cNvSpPr>
          <p:nvPr>
            <p:ph type="title" idx="4294967295"/>
          </p:nvPr>
        </p:nvSpPr>
        <p:spPr bwMode="auto">
          <a:xfrm>
            <a:off x="0" y="0"/>
            <a:ext cx="9144000" cy="695739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algn="l" eaLnBrk="1" hangingPunct="1"/>
            <a:r>
              <a:rPr lang="zh-CN" altLang="en-US" sz="3600" b="1" dirty="0">
                <a:solidFill>
                  <a:srgbClr val="FFFF00"/>
                </a:solidFill>
                <a:latin typeface="等线" panose="02010600030101010101" pitchFamily="2" charset="-122"/>
                <a:ea typeface="等线" panose="02010600030101010101" pitchFamily="2" charset="-122"/>
              </a:rPr>
              <a:t>这八十六年来，我事奉祂，祂从未亏负过我；我怎能够亵渎拯救我的王？</a:t>
            </a:r>
            <a:r>
              <a:rPr lang="en-US" altLang="zh-CN" sz="3600" b="1" dirty="0">
                <a:solidFill>
                  <a:srgbClr val="FFFF00"/>
                </a:solidFill>
                <a:latin typeface="等线" panose="02010600030101010101" pitchFamily="2" charset="-122"/>
                <a:ea typeface="等线" panose="02010600030101010101" pitchFamily="2" charset="-122"/>
              </a:rPr>
              <a:t/>
            </a:r>
            <a:br>
              <a:rPr lang="en-US" altLang="zh-CN" sz="3600" b="1" dirty="0">
                <a:solidFill>
                  <a:srgbClr val="FFFF00"/>
                </a:solidFill>
                <a:latin typeface="等线" panose="02010600030101010101" pitchFamily="2" charset="-122"/>
                <a:ea typeface="等线" panose="02010600030101010101" pitchFamily="2" charset="-122"/>
              </a:rPr>
            </a:br>
            <a:r>
              <a:rPr lang="en-US" altLang="zh-CN" sz="3600" b="1" dirty="0">
                <a:solidFill>
                  <a:srgbClr val="FFFF00"/>
                </a:solidFill>
                <a:latin typeface="等线" panose="02010600030101010101" pitchFamily="2" charset="-122"/>
                <a:ea typeface="等线" panose="02010600030101010101" pitchFamily="2" charset="-122"/>
              </a:rPr>
              <a:t/>
            </a:r>
            <a:br>
              <a:rPr lang="en-US" altLang="zh-CN" sz="3600" b="1" dirty="0">
                <a:solidFill>
                  <a:srgbClr val="FFFF00"/>
                </a:solidFill>
                <a:latin typeface="等线" panose="02010600030101010101" pitchFamily="2" charset="-122"/>
                <a:ea typeface="等线" panose="02010600030101010101" pitchFamily="2" charset="-122"/>
              </a:rPr>
            </a:br>
            <a:r>
              <a:rPr lang="en-US" altLang="zh-CN" sz="3600" b="1" dirty="0">
                <a:solidFill>
                  <a:schemeClr val="bg1"/>
                </a:solidFill>
                <a:latin typeface="等线" panose="02010600030101010101" pitchFamily="2" charset="-122"/>
                <a:ea typeface="等线" panose="02010600030101010101" pitchFamily="2" charset="-122"/>
              </a:rPr>
              <a:t>                            ——</a:t>
            </a:r>
            <a:r>
              <a:rPr lang="zh-CN" altLang="en-US" sz="3600" b="1" dirty="0">
                <a:solidFill>
                  <a:schemeClr val="bg1"/>
                </a:solidFill>
                <a:latin typeface="等线" panose="02010600030101010101" pitchFamily="2" charset="-122"/>
                <a:ea typeface="等线" panose="02010600030101010101" pitchFamily="2" charset="-122"/>
              </a:rPr>
              <a:t>士每拿主教：波旅甲</a:t>
            </a:r>
          </a:p>
        </p:txBody>
      </p:sp>
    </p:spTree>
    <p:extLst>
      <p:ext uri="{BB962C8B-B14F-4D97-AF65-F5344CB8AC3E}">
        <p14:creationId xmlns:p14="http://schemas.microsoft.com/office/powerpoint/2010/main" val="89093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id="{1765CE6E-07AD-DFD7-E57E-E5A64C091144}"/>
              </a:ext>
            </a:extLst>
          </p:cNvPr>
          <p:cNvSpPr txBox="1">
            <a:spLocks noGrp="1"/>
          </p:cNvSpPr>
          <p:nvPr>
            <p:ph type="title" idx="4294967295"/>
          </p:nvPr>
        </p:nvSpPr>
        <p:spPr bwMode="auto">
          <a:xfrm>
            <a:off x="0" y="0"/>
            <a:ext cx="9144000" cy="6858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algn="l" eaLnBrk="1" hangingPunct="1"/>
            <a:r>
              <a:rPr lang="zh-CN" altLang="en-US" sz="3600" b="1" dirty="0">
                <a:solidFill>
                  <a:schemeClr val="bg1"/>
                </a:solidFill>
                <a:latin typeface="等线" panose="02010600030101010101" pitchFamily="2" charset="-122"/>
                <a:ea typeface="等线" panose="02010600030101010101" pitchFamily="2" charset="-122"/>
              </a:rPr>
              <a:t>剑桥七杰（</a:t>
            </a:r>
            <a:r>
              <a:rPr lang="en-US" altLang="zh-CN" sz="3600" b="1" dirty="0">
                <a:solidFill>
                  <a:schemeClr val="bg1"/>
                </a:solidFill>
                <a:latin typeface="等线" panose="02010600030101010101" pitchFamily="2" charset="-122"/>
                <a:ea typeface="等线" panose="02010600030101010101" pitchFamily="2" charset="-122"/>
              </a:rPr>
              <a:t>The Cambridge Seven</a:t>
            </a:r>
            <a:r>
              <a:rPr lang="zh-CN" altLang="en-US" sz="3600" b="1" dirty="0">
                <a:solidFill>
                  <a:schemeClr val="bg1"/>
                </a:solidFill>
                <a:latin typeface="等线" panose="02010600030101010101" pitchFamily="2" charset="-122"/>
                <a:ea typeface="等线" panose="02010600030101010101" pitchFamily="2" charset="-122"/>
              </a:rPr>
              <a:t>）：</a:t>
            </a:r>
            <a:r>
              <a:rPr lang="en-US" altLang="zh-CN" sz="3600" b="1" dirty="0">
                <a:solidFill>
                  <a:srgbClr val="FFFF00"/>
                </a:solidFill>
                <a:latin typeface="等线" panose="02010600030101010101" pitchFamily="2" charset="-122"/>
                <a:ea typeface="等线" panose="02010600030101010101" pitchFamily="2" charset="-122"/>
              </a:rPr>
              <a:t/>
            </a:r>
            <a:br>
              <a:rPr lang="en-US" altLang="zh-CN" sz="3600" b="1" dirty="0">
                <a:solidFill>
                  <a:srgbClr val="FFFF00"/>
                </a:solidFill>
                <a:latin typeface="等线" panose="02010600030101010101" pitchFamily="2" charset="-122"/>
                <a:ea typeface="等线" panose="02010600030101010101" pitchFamily="2" charset="-122"/>
              </a:rPr>
            </a:br>
            <a:r>
              <a:rPr lang="en-US" altLang="zh-CN" sz="3600" b="1" dirty="0">
                <a:solidFill>
                  <a:srgbClr val="FFFF00"/>
                </a:solidFill>
                <a:latin typeface="等线" panose="02010600030101010101" pitchFamily="2" charset="-122"/>
                <a:ea typeface="等线" panose="02010600030101010101" pitchFamily="2" charset="-122"/>
              </a:rPr>
              <a:t/>
            </a:r>
            <a:br>
              <a:rPr lang="en-US" altLang="zh-CN" sz="3600" b="1" dirty="0">
                <a:solidFill>
                  <a:srgbClr val="FFFF00"/>
                </a:solidFill>
                <a:latin typeface="等线" panose="02010600030101010101" pitchFamily="2" charset="-122"/>
                <a:ea typeface="等线" panose="02010600030101010101" pitchFamily="2" charset="-122"/>
              </a:rPr>
            </a:br>
            <a:r>
              <a:rPr lang="zh-CN" altLang="en-US" sz="3600" b="1" dirty="0">
                <a:solidFill>
                  <a:schemeClr val="bg1"/>
                </a:solidFill>
                <a:latin typeface="等线" panose="02010600030101010101" pitchFamily="2" charset="-122"/>
                <a:ea typeface="等线" panose="02010600030101010101" pitchFamily="2" charset="-122"/>
              </a:rPr>
              <a:t>施达德</a:t>
            </a:r>
            <a:r>
              <a:rPr lang="zh-CN" altLang="en-US" sz="3600" b="1" dirty="0">
                <a:solidFill>
                  <a:srgbClr val="FFFF00"/>
                </a:solidFill>
                <a:latin typeface="等线" panose="02010600030101010101" pitchFamily="2" charset="-122"/>
                <a:ea typeface="等线" panose="02010600030101010101" pitchFamily="2" charset="-122"/>
              </a:rPr>
              <a:t>（</a:t>
            </a:r>
            <a:r>
              <a:rPr lang="en-US" altLang="zh-CN" sz="3600" b="1" dirty="0">
                <a:solidFill>
                  <a:srgbClr val="FFFF00"/>
                </a:solidFill>
                <a:latin typeface="等线" panose="02010600030101010101" pitchFamily="2" charset="-122"/>
                <a:ea typeface="等线" panose="02010600030101010101" pitchFamily="2" charset="-122"/>
              </a:rPr>
              <a:t>Charles Thomas </a:t>
            </a:r>
            <a:r>
              <a:rPr lang="en-US" altLang="zh-CN" sz="3600" b="1" dirty="0" err="1">
                <a:solidFill>
                  <a:srgbClr val="FFFF00"/>
                </a:solidFill>
                <a:latin typeface="等线" panose="02010600030101010101" pitchFamily="2" charset="-122"/>
                <a:ea typeface="等线" panose="02010600030101010101" pitchFamily="2" charset="-122"/>
              </a:rPr>
              <a:t>Studd</a:t>
            </a:r>
            <a:r>
              <a:rPr lang="zh-CN" altLang="en-US" sz="3600" b="1" dirty="0">
                <a:solidFill>
                  <a:srgbClr val="FFFF00"/>
                </a:solidFill>
                <a:latin typeface="等线" panose="02010600030101010101" pitchFamily="2" charset="-122"/>
                <a:ea typeface="等线" panose="02010600030101010101" pitchFamily="2" charset="-122"/>
              </a:rPr>
              <a:t>），</a:t>
            </a:r>
            <a:r>
              <a:rPr lang="en-US" altLang="zh-CN" sz="3600" b="1" dirty="0">
                <a:solidFill>
                  <a:srgbClr val="FFFF00"/>
                </a:solidFill>
                <a:latin typeface="等线" panose="02010600030101010101" pitchFamily="2" charset="-122"/>
                <a:ea typeface="等线" panose="02010600030101010101" pitchFamily="2" charset="-122"/>
              </a:rPr>
              <a:t>1894</a:t>
            </a:r>
            <a:r>
              <a:rPr lang="zh-CN" altLang="en-US" sz="3600" b="1" dirty="0">
                <a:solidFill>
                  <a:srgbClr val="FFFF00"/>
                </a:solidFill>
                <a:latin typeface="等线" panose="02010600030101010101" pitchFamily="2" charset="-122"/>
                <a:ea typeface="等线" panose="02010600030101010101" pitchFamily="2" charset="-122"/>
              </a:rPr>
              <a:t>年因健康回到英国，后到非洲宣教，最后死在刚果。</a:t>
            </a:r>
            <a:r>
              <a:rPr lang="en-US" altLang="zh-CN" sz="3600" b="1" dirty="0">
                <a:solidFill>
                  <a:srgbClr val="FFFF00"/>
                </a:solidFill>
                <a:latin typeface="等线" panose="02010600030101010101" pitchFamily="2" charset="-122"/>
                <a:ea typeface="等线" panose="02010600030101010101" pitchFamily="2" charset="-122"/>
              </a:rPr>
              <a:t/>
            </a:r>
            <a:br>
              <a:rPr lang="en-US" altLang="zh-CN" sz="3600" b="1" dirty="0">
                <a:solidFill>
                  <a:srgbClr val="FFFF00"/>
                </a:solidFill>
                <a:latin typeface="等线" panose="02010600030101010101" pitchFamily="2" charset="-122"/>
                <a:ea typeface="等线" panose="02010600030101010101" pitchFamily="2" charset="-122"/>
              </a:rPr>
            </a:br>
            <a:r>
              <a:rPr lang="zh-CN" altLang="en-US" sz="3600" b="1" dirty="0">
                <a:solidFill>
                  <a:srgbClr val="FFFF00"/>
                </a:solidFill>
                <a:latin typeface="等线" panose="02010600030101010101" pitchFamily="2" charset="-122"/>
                <a:ea typeface="等线" panose="02010600030101010101" pitchFamily="2" charset="-122"/>
              </a:rPr>
              <a:t/>
            </a:r>
            <a:br>
              <a:rPr lang="zh-CN" altLang="en-US" sz="3600" b="1" dirty="0">
                <a:solidFill>
                  <a:srgbClr val="FFFF00"/>
                </a:solidFill>
                <a:latin typeface="等线" panose="02010600030101010101" pitchFamily="2" charset="-122"/>
                <a:ea typeface="等线" panose="02010600030101010101" pitchFamily="2" charset="-122"/>
              </a:rPr>
            </a:br>
            <a:r>
              <a:rPr lang="zh-CN" altLang="en-US" sz="3600" b="1" dirty="0">
                <a:solidFill>
                  <a:schemeClr val="bg1"/>
                </a:solidFill>
                <a:latin typeface="等线" panose="02010600030101010101" pitchFamily="2" charset="-122"/>
                <a:ea typeface="等线" panose="02010600030101010101" pitchFamily="2" charset="-122"/>
              </a:rPr>
              <a:t>章必成</a:t>
            </a:r>
            <a:r>
              <a:rPr lang="zh-CN" altLang="en-US" sz="3600" b="1" dirty="0">
                <a:solidFill>
                  <a:srgbClr val="FFFF00"/>
                </a:solidFill>
                <a:latin typeface="等线" panose="02010600030101010101" pitchFamily="2" charset="-122"/>
                <a:ea typeface="等线" panose="02010600030101010101" pitchFamily="2" charset="-122"/>
              </a:rPr>
              <a:t>（</a:t>
            </a:r>
            <a:r>
              <a:rPr lang="en-US" altLang="zh-CN" sz="3600" b="1" dirty="0">
                <a:solidFill>
                  <a:srgbClr val="FFFF00"/>
                </a:solidFill>
                <a:latin typeface="等线" panose="02010600030101010101" pitchFamily="2" charset="-122"/>
                <a:ea typeface="等线" panose="02010600030101010101" pitchFamily="2" charset="-122"/>
              </a:rPr>
              <a:t>Montagu Harry Proctor-Beauchamp</a:t>
            </a:r>
            <a:r>
              <a:rPr lang="zh-CN" altLang="en-US" sz="3600" b="1" dirty="0">
                <a:solidFill>
                  <a:srgbClr val="FFFF00"/>
                </a:solidFill>
                <a:latin typeface="等线" panose="02010600030101010101" pitchFamily="2" charset="-122"/>
                <a:ea typeface="等线" panose="02010600030101010101" pitchFamily="2" charset="-122"/>
              </a:rPr>
              <a:t>）</a:t>
            </a:r>
            <a:r>
              <a:rPr lang="en-US" altLang="zh-CN" sz="3600" b="1" dirty="0">
                <a:solidFill>
                  <a:srgbClr val="FFFF00"/>
                </a:solidFill>
                <a:latin typeface="等线" panose="02010600030101010101" pitchFamily="2" charset="-122"/>
                <a:ea typeface="等线" panose="02010600030101010101" pitchFamily="2" charset="-122"/>
              </a:rPr>
              <a:t>——</a:t>
            </a:r>
            <a:r>
              <a:rPr lang="zh-CN" altLang="en-US" sz="3600" b="1" dirty="0">
                <a:solidFill>
                  <a:srgbClr val="FFFF00"/>
                </a:solidFill>
                <a:latin typeface="等线" panose="02010600030101010101" pitchFamily="2" charset="-122"/>
                <a:ea typeface="等线" panose="02010600030101010101" pitchFamily="2" charset="-122"/>
              </a:rPr>
              <a:t>足迹几乎遍及中国，最后死在四川宝宁离世。</a:t>
            </a:r>
            <a:r>
              <a:rPr lang="en-US" altLang="zh-CN" sz="3600" b="1" dirty="0">
                <a:solidFill>
                  <a:srgbClr val="FFFF00"/>
                </a:solidFill>
                <a:latin typeface="等线" panose="02010600030101010101" pitchFamily="2" charset="-122"/>
                <a:ea typeface="等线" panose="02010600030101010101" pitchFamily="2" charset="-122"/>
              </a:rPr>
              <a:t/>
            </a:r>
            <a:br>
              <a:rPr lang="en-US" altLang="zh-CN" sz="3600" b="1" dirty="0">
                <a:solidFill>
                  <a:srgbClr val="FFFF00"/>
                </a:solidFill>
                <a:latin typeface="等线" panose="02010600030101010101" pitchFamily="2" charset="-122"/>
                <a:ea typeface="等线" panose="02010600030101010101" pitchFamily="2" charset="-122"/>
              </a:rPr>
            </a:br>
            <a:r>
              <a:rPr lang="zh-CN" altLang="en-US" sz="3600" b="1" dirty="0">
                <a:solidFill>
                  <a:srgbClr val="FFFF00"/>
                </a:solidFill>
                <a:latin typeface="等线" panose="02010600030101010101" pitchFamily="2" charset="-122"/>
                <a:ea typeface="等线" panose="02010600030101010101" pitchFamily="2" charset="-122"/>
              </a:rPr>
              <a:t/>
            </a:r>
            <a:br>
              <a:rPr lang="zh-CN" altLang="en-US" sz="3600" b="1" dirty="0">
                <a:solidFill>
                  <a:srgbClr val="FFFF00"/>
                </a:solidFill>
                <a:latin typeface="等线" panose="02010600030101010101" pitchFamily="2" charset="-122"/>
                <a:ea typeface="等线" panose="02010600030101010101" pitchFamily="2" charset="-122"/>
              </a:rPr>
            </a:br>
            <a:r>
              <a:rPr lang="zh-CN" altLang="en-US" sz="3600" b="1" dirty="0">
                <a:solidFill>
                  <a:schemeClr val="bg1"/>
                </a:solidFill>
                <a:latin typeface="等线" panose="02010600030101010101" pitchFamily="2" charset="-122"/>
                <a:ea typeface="等线" panose="02010600030101010101" pitchFamily="2" charset="-122"/>
              </a:rPr>
              <a:t>司安仁</a:t>
            </a:r>
            <a:r>
              <a:rPr lang="zh-CN" altLang="en-US" sz="3600" b="1" dirty="0">
                <a:solidFill>
                  <a:srgbClr val="FFFF00"/>
                </a:solidFill>
                <a:latin typeface="等线" panose="02010600030101010101" pitchFamily="2" charset="-122"/>
                <a:ea typeface="等线" panose="02010600030101010101" pitchFamily="2" charset="-122"/>
              </a:rPr>
              <a:t>（</a:t>
            </a:r>
            <a:r>
              <a:rPr lang="en-US" altLang="zh-CN" sz="3600" b="1" dirty="0">
                <a:solidFill>
                  <a:srgbClr val="FFFF00"/>
                </a:solidFill>
                <a:latin typeface="等线" panose="02010600030101010101" pitchFamily="2" charset="-122"/>
                <a:ea typeface="等线" panose="02010600030101010101" pitchFamily="2" charset="-122"/>
              </a:rPr>
              <a:t>Stanley P. Smith</a:t>
            </a:r>
            <a:r>
              <a:rPr lang="zh-CN" altLang="en-US" sz="3600" b="1" dirty="0">
                <a:solidFill>
                  <a:srgbClr val="FFFF00"/>
                </a:solidFill>
                <a:latin typeface="等线" panose="02010600030101010101" pitchFamily="2" charset="-122"/>
                <a:ea typeface="等线" panose="02010600030101010101" pitchFamily="2" charset="-122"/>
              </a:rPr>
              <a:t>）中国北方宣教，</a:t>
            </a:r>
            <a:r>
              <a:rPr lang="en-US" altLang="zh-CN" sz="3600" b="1" dirty="0">
                <a:solidFill>
                  <a:srgbClr val="FFFF00"/>
                </a:solidFill>
                <a:latin typeface="等线" panose="02010600030101010101" pitchFamily="2" charset="-122"/>
                <a:ea typeface="等线" panose="02010600030101010101" pitchFamily="2" charset="-122"/>
              </a:rPr>
              <a:t>1931</a:t>
            </a:r>
            <a:r>
              <a:rPr lang="zh-CN" altLang="en-US" sz="3600" b="1" dirty="0">
                <a:solidFill>
                  <a:srgbClr val="FFFF00"/>
                </a:solidFill>
                <a:latin typeface="等线" panose="02010600030101010101" pitchFamily="2" charset="-122"/>
                <a:ea typeface="等线" panose="02010600030101010101" pitchFamily="2" charset="-122"/>
              </a:rPr>
              <a:t>年在中国苏州去世。</a:t>
            </a:r>
          </a:p>
        </p:txBody>
      </p:sp>
    </p:spTree>
    <p:extLst>
      <p:ext uri="{BB962C8B-B14F-4D97-AF65-F5344CB8AC3E}">
        <p14:creationId xmlns:p14="http://schemas.microsoft.com/office/powerpoint/2010/main" val="5672288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id="{1765CE6E-07AD-DFD7-E57E-E5A64C091144}"/>
              </a:ext>
            </a:extLst>
          </p:cNvPr>
          <p:cNvSpPr txBox="1">
            <a:spLocks noGrp="1"/>
          </p:cNvSpPr>
          <p:nvPr>
            <p:ph type="title" idx="4294967295"/>
          </p:nvPr>
        </p:nvSpPr>
        <p:spPr bwMode="auto">
          <a:xfrm>
            <a:off x="0" y="0"/>
            <a:ext cx="9144000" cy="6858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algn="l" eaLnBrk="1" hangingPunct="1"/>
            <a:r>
              <a:rPr lang="zh-CN" altLang="en-US" sz="3600" b="1" dirty="0">
                <a:solidFill>
                  <a:schemeClr val="bg1"/>
                </a:solidFill>
                <a:latin typeface="等线" panose="02010600030101010101" pitchFamily="2" charset="-122"/>
                <a:ea typeface="等线" panose="02010600030101010101" pitchFamily="2" charset="-122"/>
              </a:rPr>
              <a:t>盖士利</a:t>
            </a:r>
            <a:r>
              <a:rPr lang="zh-CN" altLang="en-US" sz="3600" b="1" dirty="0">
                <a:solidFill>
                  <a:srgbClr val="FFFF00"/>
                </a:solidFill>
                <a:latin typeface="等线" panose="02010600030101010101" pitchFamily="2" charset="-122"/>
                <a:ea typeface="等线" panose="02010600030101010101" pitchFamily="2" charset="-122"/>
              </a:rPr>
              <a:t>（</a:t>
            </a:r>
            <a:r>
              <a:rPr lang="en-US" altLang="zh-CN" sz="3600" b="1" dirty="0">
                <a:solidFill>
                  <a:srgbClr val="FFFF00"/>
                </a:solidFill>
                <a:latin typeface="等线" panose="02010600030101010101" pitchFamily="2" charset="-122"/>
                <a:ea typeface="等线" panose="02010600030101010101" pitchFamily="2" charset="-122"/>
              </a:rPr>
              <a:t>William Wharton Cassels</a:t>
            </a:r>
            <a:r>
              <a:rPr lang="zh-CN" altLang="en-US" sz="3600" b="1" dirty="0">
                <a:solidFill>
                  <a:srgbClr val="FFFF00"/>
                </a:solidFill>
                <a:latin typeface="等线" panose="02010600030101010101" pitchFamily="2" charset="-122"/>
                <a:ea typeface="等线" panose="02010600030101010101" pitchFamily="2" charset="-122"/>
              </a:rPr>
              <a:t>），在中国西部宣教，直至去世。</a:t>
            </a:r>
            <a:r>
              <a:rPr lang="en-US" altLang="zh-CN" sz="3600" b="1" dirty="0">
                <a:solidFill>
                  <a:srgbClr val="FFFF00"/>
                </a:solidFill>
                <a:latin typeface="等线" panose="02010600030101010101" pitchFamily="2" charset="-122"/>
                <a:ea typeface="等线" panose="02010600030101010101" pitchFamily="2" charset="-122"/>
              </a:rPr>
              <a:t/>
            </a:r>
            <a:br>
              <a:rPr lang="en-US" altLang="zh-CN" sz="3600" b="1" dirty="0">
                <a:solidFill>
                  <a:srgbClr val="FFFF00"/>
                </a:solidFill>
                <a:latin typeface="等线" panose="02010600030101010101" pitchFamily="2" charset="-122"/>
                <a:ea typeface="等线" panose="02010600030101010101" pitchFamily="2" charset="-122"/>
              </a:rPr>
            </a:br>
            <a:r>
              <a:rPr lang="en-US" altLang="zh-CN" sz="3600" b="1" dirty="0">
                <a:solidFill>
                  <a:srgbClr val="FFFF00"/>
                </a:solidFill>
                <a:latin typeface="等线" panose="02010600030101010101" pitchFamily="2" charset="-122"/>
                <a:ea typeface="等线" panose="02010600030101010101" pitchFamily="2" charset="-122"/>
              </a:rPr>
              <a:t/>
            </a:r>
            <a:br>
              <a:rPr lang="en-US" altLang="zh-CN" sz="3600" b="1" dirty="0">
                <a:solidFill>
                  <a:srgbClr val="FFFF00"/>
                </a:solidFill>
                <a:latin typeface="等线" panose="02010600030101010101" pitchFamily="2" charset="-122"/>
                <a:ea typeface="等线" panose="02010600030101010101" pitchFamily="2" charset="-122"/>
              </a:rPr>
            </a:br>
            <a:r>
              <a:rPr lang="zh-CN" altLang="en-US" sz="3600" b="1" dirty="0">
                <a:solidFill>
                  <a:schemeClr val="bg1"/>
                </a:solidFill>
                <a:latin typeface="等线" panose="02010600030101010101" pitchFamily="2" charset="-122"/>
                <a:ea typeface="等线" panose="02010600030101010101" pitchFamily="2" charset="-122"/>
              </a:rPr>
              <a:t>何斯德</a:t>
            </a:r>
            <a:r>
              <a:rPr lang="zh-CN" altLang="en-US" sz="3600" b="1" dirty="0">
                <a:solidFill>
                  <a:srgbClr val="FFFF00"/>
                </a:solidFill>
                <a:latin typeface="等线" panose="02010600030101010101" pitchFamily="2" charset="-122"/>
                <a:ea typeface="等线" panose="02010600030101010101" pitchFamily="2" charset="-122"/>
              </a:rPr>
              <a:t>（</a:t>
            </a:r>
            <a:r>
              <a:rPr lang="en-US" altLang="zh-CN" sz="3600" b="1" dirty="0">
                <a:solidFill>
                  <a:srgbClr val="FFFF00"/>
                </a:solidFill>
                <a:latin typeface="等线" panose="02010600030101010101" pitchFamily="2" charset="-122"/>
                <a:ea typeface="等线" panose="02010600030101010101" pitchFamily="2" charset="-122"/>
              </a:rPr>
              <a:t>Dixon Edward </a:t>
            </a:r>
            <a:r>
              <a:rPr lang="en-US" altLang="zh-CN" sz="3600" b="1" dirty="0" err="1">
                <a:solidFill>
                  <a:srgbClr val="FFFF00"/>
                </a:solidFill>
                <a:latin typeface="等线" panose="02010600030101010101" pitchFamily="2" charset="-122"/>
                <a:ea typeface="等线" panose="02010600030101010101" pitchFamily="2" charset="-122"/>
              </a:rPr>
              <a:t>Hoste</a:t>
            </a:r>
            <a:r>
              <a:rPr lang="zh-CN" altLang="en-US" sz="3600" b="1" dirty="0">
                <a:solidFill>
                  <a:srgbClr val="FFFF00"/>
                </a:solidFill>
                <a:latin typeface="等线" panose="02010600030101010101" pitchFamily="2" charset="-122"/>
                <a:ea typeface="等线" panose="02010600030101010101" pitchFamily="2" charset="-122"/>
              </a:rPr>
              <a:t>），</a:t>
            </a:r>
            <a:r>
              <a:rPr lang="en-US" altLang="zh-CN" sz="3600" b="1" dirty="0">
                <a:solidFill>
                  <a:srgbClr val="FFFF00"/>
                </a:solidFill>
                <a:latin typeface="等线" panose="02010600030101010101" pitchFamily="2" charset="-122"/>
                <a:ea typeface="等线" panose="02010600030101010101" pitchFamily="2" charset="-122"/>
              </a:rPr>
              <a:t>1944</a:t>
            </a:r>
            <a:r>
              <a:rPr lang="zh-CN" altLang="en-US" sz="3600" b="1" dirty="0">
                <a:solidFill>
                  <a:srgbClr val="FFFF00"/>
                </a:solidFill>
                <a:latin typeface="等线" panose="02010600030101010101" pitchFamily="2" charset="-122"/>
                <a:ea typeface="等线" panose="02010600030101010101" pitchFamily="2" charset="-122"/>
              </a:rPr>
              <a:t>年被日本人拘禁，</a:t>
            </a:r>
            <a:r>
              <a:rPr lang="en-US" altLang="zh-CN" sz="3600" b="1" dirty="0">
                <a:solidFill>
                  <a:srgbClr val="FFFF00"/>
                </a:solidFill>
                <a:latin typeface="等线" panose="02010600030101010101" pitchFamily="2" charset="-122"/>
                <a:ea typeface="等线" panose="02010600030101010101" pitchFamily="2" charset="-122"/>
              </a:rPr>
              <a:t>1945</a:t>
            </a:r>
            <a:r>
              <a:rPr lang="zh-CN" altLang="en-US" sz="3600" b="1" dirty="0">
                <a:solidFill>
                  <a:srgbClr val="FFFF00"/>
                </a:solidFill>
                <a:latin typeface="等线" panose="02010600030101010101" pitchFamily="2" charset="-122"/>
                <a:ea typeface="等线" panose="02010600030101010101" pitchFamily="2" charset="-122"/>
              </a:rPr>
              <a:t>年回到英国，在中国住了</a:t>
            </a:r>
            <a:r>
              <a:rPr lang="en-US" altLang="zh-CN" sz="3600" b="1" dirty="0">
                <a:solidFill>
                  <a:srgbClr val="FFFF00"/>
                </a:solidFill>
                <a:latin typeface="等线" panose="02010600030101010101" pitchFamily="2" charset="-122"/>
                <a:ea typeface="等线" panose="02010600030101010101" pitchFamily="2" charset="-122"/>
              </a:rPr>
              <a:t>60</a:t>
            </a:r>
            <a:r>
              <a:rPr lang="zh-CN" altLang="en-US" sz="3600" b="1" dirty="0">
                <a:solidFill>
                  <a:srgbClr val="FFFF00"/>
                </a:solidFill>
                <a:latin typeface="等线" panose="02010600030101010101" pitchFamily="2" charset="-122"/>
                <a:ea typeface="等线" panose="02010600030101010101" pitchFamily="2" charset="-122"/>
              </a:rPr>
              <a:t>多年。</a:t>
            </a:r>
            <a:r>
              <a:rPr lang="en-US" altLang="zh-CN" sz="3600" b="1" dirty="0">
                <a:solidFill>
                  <a:srgbClr val="FFFF00"/>
                </a:solidFill>
                <a:latin typeface="等线" panose="02010600030101010101" pitchFamily="2" charset="-122"/>
                <a:ea typeface="等线" panose="02010600030101010101" pitchFamily="2" charset="-122"/>
              </a:rPr>
              <a:t/>
            </a:r>
            <a:br>
              <a:rPr lang="en-US" altLang="zh-CN" sz="3600" b="1" dirty="0">
                <a:solidFill>
                  <a:srgbClr val="FFFF00"/>
                </a:solidFill>
                <a:latin typeface="等线" panose="02010600030101010101" pitchFamily="2" charset="-122"/>
                <a:ea typeface="等线" panose="02010600030101010101" pitchFamily="2" charset="-122"/>
              </a:rPr>
            </a:br>
            <a:r>
              <a:rPr lang="zh-CN" altLang="en-US" sz="3600" b="1" dirty="0">
                <a:solidFill>
                  <a:srgbClr val="FFFF00"/>
                </a:solidFill>
                <a:latin typeface="等线" panose="02010600030101010101" pitchFamily="2" charset="-122"/>
                <a:ea typeface="等线" panose="02010600030101010101" pitchFamily="2" charset="-122"/>
              </a:rPr>
              <a:t/>
            </a:r>
            <a:br>
              <a:rPr lang="zh-CN" altLang="en-US" sz="3600" b="1" dirty="0">
                <a:solidFill>
                  <a:srgbClr val="FFFF00"/>
                </a:solidFill>
                <a:latin typeface="等线" panose="02010600030101010101" pitchFamily="2" charset="-122"/>
                <a:ea typeface="等线" panose="02010600030101010101" pitchFamily="2" charset="-122"/>
              </a:rPr>
            </a:br>
            <a:r>
              <a:rPr lang="zh-CN" altLang="en-US" sz="3600" b="1" dirty="0">
                <a:solidFill>
                  <a:schemeClr val="bg1"/>
                </a:solidFill>
                <a:latin typeface="等线" panose="02010600030101010101" pitchFamily="2" charset="-122"/>
                <a:ea typeface="等线" panose="02010600030101010101" pitchFamily="2" charset="-122"/>
              </a:rPr>
              <a:t>杜明德</a:t>
            </a:r>
            <a:r>
              <a:rPr lang="zh-CN" altLang="en-US" sz="3600" b="1" dirty="0">
                <a:solidFill>
                  <a:srgbClr val="FFFF00"/>
                </a:solidFill>
                <a:latin typeface="等线" panose="02010600030101010101" pitchFamily="2" charset="-122"/>
                <a:ea typeface="等线" panose="02010600030101010101" pitchFamily="2" charset="-122"/>
              </a:rPr>
              <a:t>（</a:t>
            </a:r>
            <a:r>
              <a:rPr lang="en-US" altLang="zh-CN" sz="3600" b="1" dirty="0">
                <a:solidFill>
                  <a:srgbClr val="FFFF00"/>
                </a:solidFill>
                <a:latin typeface="等线" panose="02010600030101010101" pitchFamily="2" charset="-122"/>
                <a:ea typeface="等线" panose="02010600030101010101" pitchFamily="2" charset="-122"/>
              </a:rPr>
              <a:t>Arthur T. Polhill-Turner</a:t>
            </a:r>
            <a:r>
              <a:rPr lang="zh-CN" altLang="en-US" sz="3600" b="1" dirty="0">
                <a:solidFill>
                  <a:srgbClr val="FFFF00"/>
                </a:solidFill>
                <a:latin typeface="等线" panose="02010600030101010101" pitchFamily="2" charset="-122"/>
                <a:ea typeface="等线" panose="02010600030101010101" pitchFamily="2" charset="-122"/>
              </a:rPr>
              <a:t>）在四川宣教，直至退修离开中国。</a:t>
            </a:r>
            <a:r>
              <a:rPr lang="en-US" altLang="zh-CN" sz="3600" b="1" dirty="0">
                <a:solidFill>
                  <a:srgbClr val="FFFF00"/>
                </a:solidFill>
                <a:latin typeface="等线" panose="02010600030101010101" pitchFamily="2" charset="-122"/>
                <a:ea typeface="等线" panose="02010600030101010101" pitchFamily="2" charset="-122"/>
              </a:rPr>
              <a:t/>
            </a:r>
            <a:br>
              <a:rPr lang="en-US" altLang="zh-CN" sz="3600" b="1" dirty="0">
                <a:solidFill>
                  <a:srgbClr val="FFFF00"/>
                </a:solidFill>
                <a:latin typeface="等线" panose="02010600030101010101" pitchFamily="2" charset="-122"/>
                <a:ea typeface="等线" panose="02010600030101010101" pitchFamily="2" charset="-122"/>
              </a:rPr>
            </a:br>
            <a:r>
              <a:rPr lang="zh-CN" altLang="en-US" sz="3600" b="1" dirty="0">
                <a:solidFill>
                  <a:srgbClr val="FFFF00"/>
                </a:solidFill>
                <a:latin typeface="等线" panose="02010600030101010101" pitchFamily="2" charset="-122"/>
                <a:ea typeface="等线" panose="02010600030101010101" pitchFamily="2" charset="-122"/>
              </a:rPr>
              <a:t/>
            </a:r>
            <a:br>
              <a:rPr lang="zh-CN" altLang="en-US" sz="3600" b="1" dirty="0">
                <a:solidFill>
                  <a:srgbClr val="FFFF00"/>
                </a:solidFill>
                <a:latin typeface="等线" panose="02010600030101010101" pitchFamily="2" charset="-122"/>
                <a:ea typeface="等线" panose="02010600030101010101" pitchFamily="2" charset="-122"/>
              </a:rPr>
            </a:br>
            <a:r>
              <a:rPr lang="zh-CN" altLang="en-US" sz="3600" b="1" dirty="0">
                <a:solidFill>
                  <a:schemeClr val="bg1"/>
                </a:solidFill>
                <a:latin typeface="等线" panose="02010600030101010101" pitchFamily="2" charset="-122"/>
                <a:ea typeface="等线" panose="02010600030101010101" pitchFamily="2" charset="-122"/>
              </a:rPr>
              <a:t>杜西德</a:t>
            </a:r>
            <a:r>
              <a:rPr lang="zh-CN" altLang="en-US" sz="3600" b="1" dirty="0">
                <a:solidFill>
                  <a:srgbClr val="FFFF00"/>
                </a:solidFill>
                <a:latin typeface="等线" panose="02010600030101010101" pitchFamily="2" charset="-122"/>
                <a:ea typeface="等线" panose="02010600030101010101" pitchFamily="2" charset="-122"/>
              </a:rPr>
              <a:t>（</a:t>
            </a:r>
            <a:r>
              <a:rPr lang="en-US" altLang="zh-CN" sz="3600" b="1" dirty="0">
                <a:solidFill>
                  <a:srgbClr val="FFFF00"/>
                </a:solidFill>
                <a:latin typeface="等线" panose="02010600030101010101" pitchFamily="2" charset="-122"/>
                <a:ea typeface="等线" panose="02010600030101010101" pitchFamily="2" charset="-122"/>
              </a:rPr>
              <a:t>Cecil H. Polhill-Turner</a:t>
            </a:r>
            <a:r>
              <a:rPr lang="zh-CN" altLang="en-US" sz="3600" b="1" dirty="0">
                <a:solidFill>
                  <a:srgbClr val="FFFF00"/>
                </a:solidFill>
                <a:latin typeface="等线" panose="02010600030101010101" pitchFamily="2" charset="-122"/>
                <a:ea typeface="等线" panose="02010600030101010101" pitchFamily="2" charset="-122"/>
              </a:rPr>
              <a:t>），亦名宝耀庭。长期在中国西北宣教。</a:t>
            </a:r>
            <a:endParaRPr lang="zh-CN" altLang="en-US" sz="3600" b="1" dirty="0">
              <a:solidFill>
                <a:schemeClr val="bg1"/>
              </a:solidFill>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val="156128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4DE62-692C-5CC5-E178-029A308531D0}"/>
              </a:ext>
            </a:extLst>
          </p:cNvPr>
          <p:cNvSpPr>
            <a:spLocks noGrp="1"/>
          </p:cNvSpPr>
          <p:nvPr>
            <p:ph type="title"/>
          </p:nvPr>
        </p:nvSpPr>
        <p:spPr>
          <a:xfrm>
            <a:off x="457200" y="116632"/>
            <a:ext cx="8229600" cy="1152128"/>
          </a:xfrm>
        </p:spPr>
        <p:txBody>
          <a:bodyPr/>
          <a:lstStyle/>
          <a:p>
            <a:r>
              <a:rPr lang="zh-CN" altLang="en-US" b="1" dirty="0">
                <a:solidFill>
                  <a:srgbClr val="FFFF00"/>
                </a:solidFill>
              </a:rPr>
              <a:t>祈祷</a:t>
            </a:r>
            <a:r>
              <a:rPr lang="en-US" altLang="zh-CN" b="1" dirty="0">
                <a:solidFill>
                  <a:srgbClr val="FFFF00"/>
                </a:solidFill>
              </a:rPr>
              <a:t>/Prayer</a:t>
            </a:r>
            <a:endParaRPr lang="en-US" dirty="0"/>
          </a:p>
        </p:txBody>
      </p:sp>
      <p:pic>
        <p:nvPicPr>
          <p:cNvPr id="3" name="Picture 2">
            <a:extLst>
              <a:ext uri="{FF2B5EF4-FFF2-40B4-BE49-F238E27FC236}">
                <a16:creationId xmlns:a16="http://schemas.microsoft.com/office/drawing/2014/main" id="{0BE501A2-3EFA-0310-6D6A-5ACABD8CF2C4}"/>
              </a:ext>
            </a:extLst>
          </p:cNvPr>
          <p:cNvPicPr>
            <a:picLocks noChangeAspect="1"/>
          </p:cNvPicPr>
          <p:nvPr/>
        </p:nvPicPr>
        <p:blipFill>
          <a:blip r:embed="rId2" cstate="print"/>
          <a:stretch>
            <a:fillRect/>
          </a:stretch>
        </p:blipFill>
        <p:spPr>
          <a:xfrm>
            <a:off x="35496" y="1725985"/>
            <a:ext cx="9108504" cy="5139655"/>
          </a:xfrm>
          <a:prstGeom prst="rect">
            <a:avLst/>
          </a:prstGeom>
        </p:spPr>
      </p:pic>
    </p:spTree>
    <p:extLst>
      <p:ext uri="{BB962C8B-B14F-4D97-AF65-F5344CB8AC3E}">
        <p14:creationId xmlns:p14="http://schemas.microsoft.com/office/powerpoint/2010/main" val="407784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3"/>
          <p:cNvSpPr txBox="1">
            <a:spLocks noGrp="1"/>
          </p:cNvSpPr>
          <p:nvPr>
            <p:ph type="title"/>
          </p:nvPr>
        </p:nvSpPr>
        <p:spPr>
          <a:xfrm>
            <a:off x="-28636" y="-13447"/>
            <a:ext cx="9172636" cy="2146303"/>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800" b="1" dirty="0" err="1">
                <a:solidFill>
                  <a:schemeClr val="lt1"/>
                </a:solidFill>
                <a:latin typeface="汉仪中楷简" panose="02010604000101010101" pitchFamily="2" charset="-122"/>
                <a:ea typeface="汉仪中楷简" panose="02010604000101010101" pitchFamily="2" charset="-122"/>
                <a:cs typeface="Arial"/>
                <a:sym typeface="Arial"/>
              </a:rPr>
              <a:t>总结</a:t>
            </a:r>
            <a:r>
              <a:rPr lang="en-US" sz="4800" b="1" dirty="0">
                <a:solidFill>
                  <a:srgbClr val="FFFF66"/>
                </a:solidFill>
                <a:latin typeface="Arial"/>
                <a:ea typeface="Arial"/>
                <a:cs typeface="Arial"/>
                <a:sym typeface="Arial"/>
              </a:rPr>
              <a:t/>
            </a:r>
            <a:br>
              <a:rPr lang="en-US" sz="4800" b="1" dirty="0">
                <a:solidFill>
                  <a:srgbClr val="FFFF66"/>
                </a:solidFill>
                <a:latin typeface="Arial"/>
                <a:ea typeface="Arial"/>
                <a:cs typeface="Arial"/>
                <a:sym typeface="Arial"/>
              </a:rPr>
            </a:br>
            <a:r>
              <a:rPr lang="en-US" sz="4800" b="1" dirty="0">
                <a:solidFill>
                  <a:srgbClr val="FFFF66"/>
                </a:solidFill>
                <a:latin typeface="Calibri" panose="020F0502020204030204" pitchFamily="34" charset="0"/>
                <a:ea typeface="Arial"/>
                <a:cs typeface="Calibri" panose="020F0502020204030204" pitchFamily="34" charset="0"/>
                <a:sym typeface="Arial"/>
              </a:rPr>
              <a:t>Summary</a:t>
            </a:r>
            <a:endParaRPr sz="4800" dirty="0">
              <a:latin typeface="Calibri" panose="020F0502020204030204" pitchFamily="34" charset="0"/>
              <a:ea typeface="Arial"/>
              <a:cs typeface="Calibri" panose="020F0502020204030204" pitchFamily="34" charset="0"/>
              <a:sym typeface="Arial"/>
            </a:endParaRPr>
          </a:p>
        </p:txBody>
      </p:sp>
      <p:sp>
        <p:nvSpPr>
          <p:cNvPr id="2" name="标题 1">
            <a:extLst>
              <a:ext uri="{FF2B5EF4-FFF2-40B4-BE49-F238E27FC236}">
                <a16:creationId xmlns:a16="http://schemas.microsoft.com/office/drawing/2014/main" id="{3CD03D86-248E-6049-B016-DE565A46E213}"/>
              </a:ext>
            </a:extLst>
          </p:cNvPr>
          <p:cNvSpPr txBox="1">
            <a:spLocks/>
          </p:cNvSpPr>
          <p:nvPr/>
        </p:nvSpPr>
        <p:spPr bwMode="auto">
          <a:xfrm>
            <a:off x="0" y="2780928"/>
            <a:ext cx="9144000" cy="4077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3600" b="1" i="0" u="none" strike="noStrike" kern="1200" cap="none" spc="0" normalizeH="0" baseline="0" noProof="0" dirty="0">
                <a:ln>
                  <a:noFill/>
                </a:ln>
                <a:solidFill>
                  <a:srgbClr val="FFFF00"/>
                </a:solidFill>
                <a:effectLst/>
                <a:uLnTx/>
                <a:uFillTx/>
                <a:latin typeface="等线" panose="02010600030101010101" pitchFamily="2" charset="-122"/>
                <a:ea typeface="等线" panose="02010600030101010101" pitchFamily="2" charset="-122"/>
                <a:cs typeface="+mj-cs"/>
              </a:rPr>
              <a:t>25 </a:t>
            </a:r>
            <a:r>
              <a:rPr kumimoji="0" lang="zh-CN" altLang="en-US" sz="3600" b="1" i="0" u="none" strike="noStrike" kern="1200" cap="none" spc="0" normalizeH="0" baseline="0" noProof="0" dirty="0">
                <a:ln>
                  <a:noFill/>
                </a:ln>
                <a:solidFill>
                  <a:srgbClr val="FFFF00"/>
                </a:solidFill>
                <a:effectLst/>
                <a:uLnTx/>
                <a:uFillTx/>
                <a:latin typeface="等线" panose="02010600030101010101" pitchFamily="2" charset="-122"/>
                <a:ea typeface="等线" panose="02010600030101010101" pitchFamily="2" charset="-122"/>
                <a:cs typeface="+mj-cs"/>
              </a:rPr>
              <a:t>多马却说：“我非看见他手上的钉痕，用指头探入那钉痕，又用手探入他的肋旁，我总不信。”</a:t>
            </a:r>
            <a:r>
              <a:rPr kumimoji="0" lang="en-US" altLang="zh-CN" sz="3600" b="1" i="0" u="none" strike="noStrike" kern="1200" cap="none" spc="0" normalizeH="0" baseline="0" noProof="0" dirty="0">
                <a:ln>
                  <a:noFill/>
                </a:ln>
                <a:solidFill>
                  <a:srgbClr val="FFFF00"/>
                </a:solidFill>
                <a:effectLst/>
                <a:uLnTx/>
                <a:uFillTx/>
                <a:latin typeface="等线" panose="02010600030101010101" pitchFamily="2" charset="-122"/>
                <a:ea typeface="等线" panose="02010600030101010101" pitchFamily="2" charset="-122"/>
                <a:cs typeface="+mj-cs"/>
              </a:rPr>
              <a:t/>
            </a:r>
            <a:br>
              <a:rPr kumimoji="0" lang="en-US" altLang="zh-CN" sz="3600" b="1" i="0" u="none" strike="noStrike" kern="1200" cap="none" spc="0" normalizeH="0" baseline="0" noProof="0" dirty="0">
                <a:ln>
                  <a:noFill/>
                </a:ln>
                <a:solidFill>
                  <a:srgbClr val="FFFF00"/>
                </a:solidFill>
                <a:effectLst/>
                <a:uLnTx/>
                <a:uFillTx/>
                <a:latin typeface="等线" panose="02010600030101010101" pitchFamily="2" charset="-122"/>
                <a:ea typeface="等线" panose="02010600030101010101" pitchFamily="2" charset="-122"/>
                <a:cs typeface="+mj-cs"/>
              </a:rPr>
            </a:br>
            <a:r>
              <a:rPr kumimoji="0" lang="en-US" altLang="zh-CN" sz="3600" b="1" i="0" u="none" strike="noStrike" kern="1200" cap="none" spc="0" normalizeH="0" baseline="0" noProof="0" dirty="0">
                <a:ln>
                  <a:noFill/>
                </a:ln>
                <a:solidFill>
                  <a:srgbClr val="FFFF00"/>
                </a:solidFill>
                <a:effectLst/>
                <a:uLnTx/>
                <a:uFillTx/>
                <a:latin typeface="等线" panose="02010600030101010101" pitchFamily="2" charset="-122"/>
                <a:ea typeface="等线" panose="02010600030101010101" pitchFamily="2" charset="-122"/>
                <a:cs typeface="+mj-cs"/>
              </a:rPr>
              <a:t/>
            </a:r>
            <a:br>
              <a:rPr kumimoji="0" lang="en-US" altLang="zh-CN" sz="3600" b="1" i="0" u="none" strike="noStrike" kern="1200" cap="none" spc="0" normalizeH="0" baseline="0" noProof="0" dirty="0">
                <a:ln>
                  <a:noFill/>
                </a:ln>
                <a:solidFill>
                  <a:srgbClr val="FFFF00"/>
                </a:solidFill>
                <a:effectLst/>
                <a:uLnTx/>
                <a:uFillTx/>
                <a:latin typeface="等线" panose="02010600030101010101" pitchFamily="2" charset="-122"/>
                <a:ea typeface="等线" panose="02010600030101010101" pitchFamily="2" charset="-122"/>
                <a:cs typeface="+mj-cs"/>
              </a:rPr>
            </a:br>
            <a:r>
              <a:rPr kumimoji="0" lang="en-US" altLang="zh-CN" sz="3600" b="1" i="0" u="none" strike="noStrike" kern="1200" cap="none" spc="0" normalizeH="0" baseline="0" noProof="0" dirty="0">
                <a:ln>
                  <a:noFill/>
                </a:ln>
                <a:solidFill>
                  <a:srgbClr val="FFFF00"/>
                </a:solidFill>
                <a:effectLst/>
                <a:uLnTx/>
                <a:uFillTx/>
                <a:latin typeface="等线" panose="02010600030101010101" pitchFamily="2" charset="-122"/>
                <a:ea typeface="等线" panose="02010600030101010101" pitchFamily="2" charset="-122"/>
                <a:cs typeface="+mj-cs"/>
              </a:rPr>
              <a:t>28 </a:t>
            </a:r>
            <a:r>
              <a:rPr kumimoji="0" lang="zh-CN" altLang="en-US" sz="3600" b="1" i="0" u="none" strike="noStrike" kern="1200" cap="none" spc="0" normalizeH="0" baseline="0" noProof="0" dirty="0">
                <a:ln>
                  <a:noFill/>
                </a:ln>
                <a:solidFill>
                  <a:srgbClr val="FFFF00"/>
                </a:solidFill>
                <a:effectLst/>
                <a:uLnTx/>
                <a:uFillTx/>
                <a:latin typeface="等线" panose="02010600030101010101" pitchFamily="2" charset="-122"/>
                <a:ea typeface="等线" panose="02010600030101010101" pitchFamily="2" charset="-122"/>
                <a:cs typeface="+mj-cs"/>
              </a:rPr>
              <a:t>多马说：“我的主、我的神。”</a:t>
            </a:r>
            <a:r>
              <a:rPr kumimoji="0" lang="en-US" altLang="zh-CN" sz="3600" b="1" i="0" u="none" strike="noStrike" kern="1200" cap="none" spc="0" normalizeH="0" baseline="0" noProof="0" dirty="0">
                <a:ln>
                  <a:noFill/>
                </a:ln>
                <a:solidFill>
                  <a:srgbClr val="FFFF00"/>
                </a:solidFill>
                <a:effectLst/>
                <a:uLnTx/>
                <a:uFillTx/>
                <a:latin typeface="等线" panose="02010600030101010101" pitchFamily="2" charset="-122"/>
                <a:ea typeface="等线" panose="02010600030101010101" pitchFamily="2" charset="-122"/>
                <a:cs typeface="+mj-cs"/>
              </a:rPr>
              <a:t/>
            </a:r>
            <a:br>
              <a:rPr kumimoji="0" lang="en-US" altLang="zh-CN" sz="3600" b="1" i="0" u="none" strike="noStrike" kern="1200" cap="none" spc="0" normalizeH="0" baseline="0" noProof="0" dirty="0">
                <a:ln>
                  <a:noFill/>
                </a:ln>
                <a:solidFill>
                  <a:srgbClr val="FFFF00"/>
                </a:solidFill>
                <a:effectLst/>
                <a:uLnTx/>
                <a:uFillTx/>
                <a:latin typeface="等线" panose="02010600030101010101" pitchFamily="2" charset="-122"/>
                <a:ea typeface="等线" panose="02010600030101010101" pitchFamily="2" charset="-122"/>
                <a:cs typeface="+mj-cs"/>
              </a:rPr>
            </a:br>
            <a:r>
              <a:rPr kumimoji="0" lang="en-US" altLang="zh-CN" sz="3600" b="1" i="0" u="none" strike="noStrike" kern="1200" cap="none" spc="0" normalizeH="0" baseline="0" noProof="0" dirty="0">
                <a:ln>
                  <a:noFill/>
                </a:ln>
                <a:solidFill>
                  <a:srgbClr val="FFFF00"/>
                </a:solidFill>
                <a:effectLst/>
                <a:uLnTx/>
                <a:uFillTx/>
                <a:latin typeface="等线" panose="02010600030101010101" pitchFamily="2" charset="-122"/>
                <a:ea typeface="等线" panose="02010600030101010101" pitchFamily="2" charset="-122"/>
                <a:cs typeface="+mj-cs"/>
              </a:rPr>
              <a:t/>
            </a:r>
            <a:br>
              <a:rPr kumimoji="0" lang="en-US" altLang="zh-CN" sz="3600" b="1" i="0" u="none" strike="noStrike" kern="1200" cap="none" spc="0" normalizeH="0" baseline="0" noProof="0" dirty="0">
                <a:ln>
                  <a:noFill/>
                </a:ln>
                <a:solidFill>
                  <a:srgbClr val="FFFF00"/>
                </a:solidFill>
                <a:effectLst/>
                <a:uLnTx/>
                <a:uFillTx/>
                <a:latin typeface="等线" panose="02010600030101010101" pitchFamily="2" charset="-122"/>
                <a:ea typeface="等线" panose="02010600030101010101" pitchFamily="2" charset="-122"/>
                <a:cs typeface="+mj-cs"/>
              </a:rPr>
            </a:br>
            <a:r>
              <a:rPr kumimoji="0" lang="en-US" altLang="zh-CN" sz="3600" b="1" i="0" u="none" strike="noStrike" kern="1200" cap="none" spc="0" normalizeH="0" baseline="0" noProof="0" dirty="0">
                <a:ln>
                  <a:noFill/>
                </a:ln>
                <a:solidFill>
                  <a:srgbClr val="FFFF00"/>
                </a:solidFill>
                <a:effectLst/>
                <a:uLnTx/>
                <a:uFillTx/>
                <a:latin typeface="等线" panose="02010600030101010101" pitchFamily="2" charset="-122"/>
                <a:ea typeface="等线" panose="02010600030101010101" pitchFamily="2" charset="-122"/>
                <a:cs typeface="+mj-cs"/>
              </a:rPr>
              <a:t>                                    </a:t>
            </a:r>
            <a:r>
              <a:rPr kumimoji="0" lang="en-US" altLang="zh-CN" sz="3600" b="1" i="0" u="none" strike="noStrike" kern="12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j-cs"/>
              </a:rPr>
              <a:t> </a:t>
            </a:r>
            <a:r>
              <a:rPr kumimoji="0" lang="zh-CN" altLang="en-US" sz="3600" b="1" i="0" u="none" strike="noStrike" kern="12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j-cs"/>
              </a:rPr>
              <a:t>约</a:t>
            </a:r>
            <a:r>
              <a:rPr kumimoji="0" lang="en-US" altLang="zh-CN" sz="3600" b="1" i="0" u="none" strike="noStrike" kern="12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j-cs"/>
              </a:rPr>
              <a:t>/John 20:25, 28</a:t>
            </a:r>
            <a:endParaRPr kumimoji="0" lang="zh-CN" altLang="en-US" sz="3600" b="1" i="0" u="none" strike="noStrike" kern="12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j-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4DE62-692C-5CC5-E178-029A308531D0}"/>
              </a:ext>
            </a:extLst>
          </p:cNvPr>
          <p:cNvSpPr>
            <a:spLocks noGrp="1"/>
          </p:cNvSpPr>
          <p:nvPr>
            <p:ph type="title"/>
          </p:nvPr>
        </p:nvSpPr>
        <p:spPr>
          <a:xfrm>
            <a:off x="457200" y="116632"/>
            <a:ext cx="8229600" cy="1152128"/>
          </a:xfrm>
        </p:spPr>
        <p:txBody>
          <a:bodyPr/>
          <a:lstStyle/>
          <a:p>
            <a:r>
              <a:rPr lang="zh-CN" altLang="en-US" b="1" dirty="0">
                <a:solidFill>
                  <a:srgbClr val="FFFF00"/>
                </a:solidFill>
              </a:rPr>
              <a:t>祈祷</a:t>
            </a:r>
            <a:r>
              <a:rPr lang="en-US" altLang="zh-CN" b="1" dirty="0">
                <a:solidFill>
                  <a:srgbClr val="FFFF00"/>
                </a:solidFill>
              </a:rPr>
              <a:t>/Prayer</a:t>
            </a:r>
            <a:endParaRPr lang="en-US" dirty="0"/>
          </a:p>
        </p:txBody>
      </p:sp>
      <p:pic>
        <p:nvPicPr>
          <p:cNvPr id="3" name="Picture 2">
            <a:extLst>
              <a:ext uri="{FF2B5EF4-FFF2-40B4-BE49-F238E27FC236}">
                <a16:creationId xmlns:a16="http://schemas.microsoft.com/office/drawing/2014/main" id="{0BE501A2-3EFA-0310-6D6A-5ACABD8CF2C4}"/>
              </a:ext>
            </a:extLst>
          </p:cNvPr>
          <p:cNvPicPr>
            <a:picLocks noChangeAspect="1"/>
          </p:cNvPicPr>
          <p:nvPr/>
        </p:nvPicPr>
        <p:blipFill>
          <a:blip r:embed="rId2" cstate="print"/>
          <a:stretch>
            <a:fillRect/>
          </a:stretch>
        </p:blipFill>
        <p:spPr>
          <a:xfrm>
            <a:off x="35496" y="1725985"/>
            <a:ext cx="9108504" cy="5139655"/>
          </a:xfrm>
          <a:prstGeom prst="rect">
            <a:avLst/>
          </a:prstGeom>
        </p:spPr>
      </p:pic>
    </p:spTree>
    <p:extLst>
      <p:ext uri="{BB962C8B-B14F-4D97-AF65-F5344CB8AC3E}">
        <p14:creationId xmlns:p14="http://schemas.microsoft.com/office/powerpoint/2010/main" val="26614964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870A1295-61BC-4214-AA3E-D396673024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ext&#10;&#10;Description automatically generated with low confidence">
            <a:extLst>
              <a:ext uri="{FF2B5EF4-FFF2-40B4-BE49-F238E27FC236}">
                <a16:creationId xmlns:a16="http://schemas.microsoft.com/office/drawing/2014/main" id="{25234754-C859-89DC-2ABD-6F22F1B6AE5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976" r="9675" b="1"/>
          <a:stretch/>
        </p:blipFill>
        <p:spPr bwMode="auto">
          <a:xfrm>
            <a:off x="20" y="10"/>
            <a:ext cx="9143980" cy="4201449"/>
          </a:xfrm>
          <a:prstGeom prst="rect">
            <a:avLst/>
          </a:prstGeom>
          <a:noFill/>
          <a:extLst>
            <a:ext uri="{909E8E84-426E-40DD-AFC4-6F175D3DCCD1}">
              <a14:hiddenFill xmlns:a14="http://schemas.microsoft.com/office/drawing/2010/main">
                <a:solidFill>
                  <a:srgbClr val="FFFFFF"/>
                </a:solidFill>
              </a14:hiddenFill>
            </a:ext>
          </a:extLst>
        </p:spPr>
      </p:pic>
      <p:grpSp>
        <p:nvGrpSpPr>
          <p:cNvPr id="1033" name="Group 1032">
            <a:extLst>
              <a:ext uri="{FF2B5EF4-FFF2-40B4-BE49-F238E27FC236}">
                <a16:creationId xmlns:a16="http://schemas.microsoft.com/office/drawing/2014/main" id="{0B139475-2B26-4CA9-9413-DE741E49F7B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41813"/>
            <a:ext cx="9141713" cy="1828800"/>
            <a:chOff x="-305" y="3144820"/>
            <a:chExt cx="9182100" cy="1551136"/>
          </a:xfrm>
        </p:grpSpPr>
        <p:sp useBgFill="1">
          <p:nvSpPr>
            <p:cNvPr id="1034" name="Freeform: Shape 1033">
              <a:extLst>
                <a:ext uri="{FF2B5EF4-FFF2-40B4-BE49-F238E27FC236}">
                  <a16:creationId xmlns:a16="http://schemas.microsoft.com/office/drawing/2014/main" id="{16C6BF63-6277-4C39-BE5D-3C341662CE4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sp>
          <p:nvSpPr>
            <p:cNvPr id="1035" name="Freeform: Shape 1034">
              <a:extLst>
                <a:ext uri="{FF2B5EF4-FFF2-40B4-BE49-F238E27FC236}">
                  <a16:creationId xmlns:a16="http://schemas.microsoft.com/office/drawing/2014/main" id="{6EA3BAD9-C130-4A9C-9086-20D132A6CF2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036" name="Freeform: Shape 1035">
              <a:extLst>
                <a:ext uri="{FF2B5EF4-FFF2-40B4-BE49-F238E27FC236}">
                  <a16:creationId xmlns:a16="http://schemas.microsoft.com/office/drawing/2014/main" id="{2587D38B-9E07-4A8B-B285-5FEBF6A60DC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a:p>
          </p:txBody>
        </p:sp>
        <p:sp>
          <p:nvSpPr>
            <p:cNvPr id="1037" name="Freeform: Shape 1036">
              <a:extLst>
                <a:ext uri="{FF2B5EF4-FFF2-40B4-BE49-F238E27FC236}">
                  <a16:creationId xmlns:a16="http://schemas.microsoft.com/office/drawing/2014/main" id="{5EF4DD4B-217B-4346-A2B8-4327936399C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grpSp>
      <p:sp>
        <p:nvSpPr>
          <p:cNvPr id="4" name="TextBox 3">
            <a:extLst>
              <a:ext uri="{FF2B5EF4-FFF2-40B4-BE49-F238E27FC236}">
                <a16:creationId xmlns:a16="http://schemas.microsoft.com/office/drawing/2014/main" id="{0F73A1FF-267A-B688-135E-A73BE8DFFE81}"/>
              </a:ext>
            </a:extLst>
          </p:cNvPr>
          <p:cNvSpPr txBox="1"/>
          <p:nvPr/>
        </p:nvSpPr>
        <p:spPr>
          <a:xfrm>
            <a:off x="2931625" y="4301787"/>
            <a:ext cx="3278462" cy="1323439"/>
          </a:xfrm>
          <a:prstGeom prst="rect">
            <a:avLst/>
          </a:prstGeom>
          <a:noFill/>
        </p:spPr>
        <p:txBody>
          <a:bodyPr wrap="none" rtlCol="0">
            <a:spAutoFit/>
          </a:bodyPr>
          <a:lstStyle/>
          <a:p>
            <a:pPr algn="ctr"/>
            <a:r>
              <a:rPr lang="zh-CN" altLang="en-US" sz="4000" b="0" i="0" dirty="0">
                <a:solidFill>
                  <a:srgbClr val="222222"/>
                </a:solidFill>
                <a:effectLst/>
                <a:latin typeface="times new roman" panose="02020603050405020304" pitchFamily="18" charset="0"/>
              </a:rPr>
              <a:t>戴异桐</a:t>
            </a:r>
            <a:r>
              <a:rPr lang="zh-CN" altLang="en-US" sz="4000" b="1" dirty="0">
                <a:latin typeface="Times New Roman" panose="02020603050405020304" pitchFamily="18" charset="0"/>
                <a:ea typeface="+mn-ea"/>
                <a:cs typeface="Times New Roman" panose="02020603050405020304" pitchFamily="18" charset="0"/>
              </a:rPr>
              <a:t> </a:t>
            </a:r>
            <a:r>
              <a:rPr lang="en-US" altLang="zh-CN" sz="4000" b="1" dirty="0">
                <a:latin typeface="Times New Roman" panose="02020603050405020304" pitchFamily="18" charset="0"/>
                <a:ea typeface="+mn-ea"/>
                <a:cs typeface="Times New Roman" panose="02020603050405020304" pitchFamily="18" charset="0"/>
              </a:rPr>
              <a:t/>
            </a:r>
            <a:br>
              <a:rPr lang="en-US" altLang="zh-CN" sz="4000" b="1" dirty="0">
                <a:latin typeface="Times New Roman" panose="02020603050405020304" pitchFamily="18" charset="0"/>
                <a:ea typeface="+mn-ea"/>
                <a:cs typeface="Times New Roman" panose="02020603050405020304" pitchFamily="18" charset="0"/>
              </a:rPr>
            </a:br>
            <a:r>
              <a:rPr lang="en-US" sz="4000" b="1" dirty="0">
                <a:latin typeface="Times New Roman" panose="02020603050405020304" pitchFamily="18" charset="0"/>
                <a:ea typeface="+mn-ea"/>
                <a:cs typeface="Times New Roman" panose="02020603050405020304" pitchFamily="18" charset="0"/>
              </a:rPr>
              <a:t>Sophia </a:t>
            </a:r>
            <a:r>
              <a:rPr lang="en-US" sz="4000" b="1" dirty="0" err="1">
                <a:latin typeface="Times New Roman" panose="02020603050405020304" pitchFamily="18" charset="0"/>
                <a:ea typeface="+mn-ea"/>
                <a:cs typeface="Times New Roman" panose="02020603050405020304" pitchFamily="18" charset="0"/>
              </a:rPr>
              <a:t>Milian</a:t>
            </a:r>
            <a:endParaRPr lang="en-US" sz="4000" b="1" dirty="0">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573908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870A1295-61BC-4214-AA3E-D396673024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026" name="Picture 2" descr="Text&#10;&#10;Description automatically generated with low confidence">
            <a:extLst>
              <a:ext uri="{FF2B5EF4-FFF2-40B4-BE49-F238E27FC236}">
                <a16:creationId xmlns:a16="http://schemas.microsoft.com/office/drawing/2014/main" id="{25234754-C859-89DC-2ABD-6F22F1B6AE5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976" r="9675" b="1"/>
          <a:stretch/>
        </p:blipFill>
        <p:spPr bwMode="auto">
          <a:xfrm>
            <a:off x="20" y="10"/>
            <a:ext cx="9143980" cy="4201449"/>
          </a:xfrm>
          <a:prstGeom prst="rect">
            <a:avLst/>
          </a:prstGeom>
          <a:noFill/>
          <a:extLst>
            <a:ext uri="{909E8E84-426E-40DD-AFC4-6F175D3DCCD1}">
              <a14:hiddenFill xmlns:a14="http://schemas.microsoft.com/office/drawing/2010/main">
                <a:solidFill>
                  <a:srgbClr val="FFFFFF"/>
                </a:solidFill>
              </a14:hiddenFill>
            </a:ext>
          </a:extLst>
        </p:spPr>
      </p:pic>
      <p:grpSp>
        <p:nvGrpSpPr>
          <p:cNvPr id="1033" name="Group 1032">
            <a:extLst>
              <a:ext uri="{FF2B5EF4-FFF2-40B4-BE49-F238E27FC236}">
                <a16:creationId xmlns:a16="http://schemas.microsoft.com/office/drawing/2014/main" id="{0B139475-2B26-4CA9-9413-DE741E49F7B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41813"/>
            <a:ext cx="9141713" cy="1828800"/>
            <a:chOff x="-305" y="3144820"/>
            <a:chExt cx="9182100" cy="1551136"/>
          </a:xfrm>
        </p:grpSpPr>
        <p:sp useBgFill="1">
          <p:nvSpPr>
            <p:cNvPr id="1034" name="Freeform: Shape 1033">
              <a:extLst>
                <a:ext uri="{FF2B5EF4-FFF2-40B4-BE49-F238E27FC236}">
                  <a16:creationId xmlns:a16="http://schemas.microsoft.com/office/drawing/2014/main" id="{16C6BF63-6277-4C39-BE5D-3C341662CE4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035" name="Freeform: Shape 1034">
              <a:extLst>
                <a:ext uri="{FF2B5EF4-FFF2-40B4-BE49-F238E27FC236}">
                  <a16:creationId xmlns:a16="http://schemas.microsoft.com/office/drawing/2014/main" id="{6EA3BAD9-C130-4A9C-9086-20D132A6CF2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036" name="Freeform: Shape 1035">
              <a:extLst>
                <a:ext uri="{FF2B5EF4-FFF2-40B4-BE49-F238E27FC236}">
                  <a16:creationId xmlns:a16="http://schemas.microsoft.com/office/drawing/2014/main" id="{2587D38B-9E07-4A8B-B285-5FEBF6A60DC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037" name="Freeform: Shape 1036">
              <a:extLst>
                <a:ext uri="{FF2B5EF4-FFF2-40B4-BE49-F238E27FC236}">
                  <a16:creationId xmlns:a16="http://schemas.microsoft.com/office/drawing/2014/main" id="{5EF4DD4B-217B-4346-A2B8-4327936399C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grpSp>
      <p:sp>
        <p:nvSpPr>
          <p:cNvPr id="2" name="TextBox 1">
            <a:extLst>
              <a:ext uri="{FF2B5EF4-FFF2-40B4-BE49-F238E27FC236}">
                <a16:creationId xmlns:a16="http://schemas.microsoft.com/office/drawing/2014/main" id="{A00D6DCA-1601-F234-6925-7225C9A950C4}"/>
              </a:ext>
            </a:extLst>
          </p:cNvPr>
          <p:cNvSpPr txBox="1"/>
          <p:nvPr/>
        </p:nvSpPr>
        <p:spPr>
          <a:xfrm>
            <a:off x="3388481" y="4301787"/>
            <a:ext cx="2364750" cy="1323439"/>
          </a:xfrm>
          <a:prstGeom prst="rect">
            <a:avLst/>
          </a:prstGeom>
          <a:noFill/>
        </p:spPr>
        <p:txBody>
          <a:bodyPr wrap="none" rtlCol="0">
            <a:spAutoFit/>
          </a:bodyPr>
          <a:lstStyle/>
          <a:p>
            <a:pPr algn="ctr"/>
            <a:r>
              <a:rPr lang="zh-CN" altLang="en-US" sz="4000" b="1" dirty="0">
                <a:latin typeface="Times New Roman" panose="02020603050405020304" pitchFamily="18" charset="0"/>
                <a:ea typeface="SimSun" panose="02010600030101010101" pitchFamily="2" charset="-122"/>
                <a:cs typeface="Times New Roman" panose="02020603050405020304" pitchFamily="18" charset="0"/>
              </a:rPr>
              <a:t>马珍妮 </a:t>
            </a:r>
            <a:r>
              <a:rPr lang="en-US" altLang="zh-CN" sz="4000" b="1" dirty="0">
                <a:latin typeface="Times New Roman" panose="02020603050405020304" pitchFamily="18" charset="0"/>
                <a:ea typeface="SimSun" panose="02010600030101010101" pitchFamily="2" charset="-122"/>
                <a:cs typeface="Times New Roman" panose="02020603050405020304" pitchFamily="18" charset="0"/>
              </a:rPr>
              <a:t/>
            </a:r>
            <a:br>
              <a:rPr lang="en-US" altLang="zh-CN" sz="4000" b="1" dirty="0">
                <a:latin typeface="Times New Roman" panose="02020603050405020304" pitchFamily="18" charset="0"/>
                <a:ea typeface="SimSun" panose="02010600030101010101" pitchFamily="2" charset="-122"/>
                <a:cs typeface="Times New Roman" panose="02020603050405020304" pitchFamily="18" charset="0"/>
              </a:rPr>
            </a:br>
            <a:r>
              <a:rPr lang="en-US" altLang="zh-CN" sz="4000" b="1" dirty="0">
                <a:latin typeface="Times New Roman" panose="02020603050405020304" pitchFamily="18" charset="0"/>
                <a:ea typeface="SimSun" panose="02010600030101010101" pitchFamily="2" charset="-122"/>
                <a:cs typeface="Times New Roman" panose="02020603050405020304" pitchFamily="18" charset="0"/>
              </a:rPr>
              <a:t>Jenny Ma</a:t>
            </a:r>
            <a:endParaRPr lang="en-US" sz="4000" b="1" dirty="0">
              <a:latin typeface="Times New Roman" panose="02020603050405020304" pitchFamily="18"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6330892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36D975-A4FF-4A5B-9FE4-CDECB397F7A0}"/>
              </a:ext>
            </a:extLst>
          </p:cNvPr>
          <p:cNvPicPr>
            <a:picLocks noChangeAspect="1"/>
          </p:cNvPicPr>
          <p:nvPr/>
        </p:nvPicPr>
        <p:blipFill>
          <a:blip r:embed="rId2"/>
          <a:stretch>
            <a:fillRect/>
          </a:stretch>
        </p:blipFill>
        <p:spPr>
          <a:xfrm>
            <a:off x="-152400" y="-57151"/>
            <a:ext cx="9296400" cy="6972301"/>
          </a:xfrm>
          <a:prstGeom prst="rect">
            <a:avLst/>
          </a:prstGeom>
        </p:spPr>
      </p:pic>
      <p:pic>
        <p:nvPicPr>
          <p:cNvPr id="3" name="Picture 2" descr="A picture containing object&#10;&#10;Description generated with high confidence">
            <a:extLst>
              <a:ext uri="{FF2B5EF4-FFF2-40B4-BE49-F238E27FC236}">
                <a16:creationId xmlns:a16="http://schemas.microsoft.com/office/drawing/2014/main" id="{6101C9A2-2617-4369-880B-F6016B24BC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76200"/>
            <a:ext cx="3512549" cy="2895600"/>
          </a:xfrm>
          <a:prstGeom prst="rect">
            <a:avLst/>
          </a:prstGeom>
        </p:spPr>
      </p:pic>
      <p:sp>
        <p:nvSpPr>
          <p:cNvPr id="5" name="TextBox 4">
            <a:extLst>
              <a:ext uri="{FF2B5EF4-FFF2-40B4-BE49-F238E27FC236}">
                <a16:creationId xmlns:a16="http://schemas.microsoft.com/office/drawing/2014/main" id="{69FAB341-57E1-4F5F-9B46-D7D485959ED8}"/>
              </a:ext>
            </a:extLst>
          </p:cNvPr>
          <p:cNvSpPr txBox="1"/>
          <p:nvPr/>
        </p:nvSpPr>
        <p:spPr>
          <a:xfrm>
            <a:off x="2438400" y="3276600"/>
            <a:ext cx="3200400" cy="156966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9600" b="1" i="0" u="none" strike="noStrike" kern="1200" cap="none" spc="0" normalizeH="0" baseline="0" noProof="0" dirty="0">
                <a:ln>
                  <a:solidFill>
                    <a:srgbClr val="00B050"/>
                  </a:solidFill>
                </a:ln>
                <a:solidFill>
                  <a:srgbClr val="C00000"/>
                </a:solidFill>
                <a:effectLst/>
                <a:uLnTx/>
                <a:uFillTx/>
                <a:latin typeface="Arial" pitchFamily="34" charset="0"/>
                <a:ea typeface="宋体" panose="02010600030101010101" pitchFamily="2" charset="-122"/>
                <a:cs typeface="Arial" pitchFamily="34" charset="0"/>
              </a:rPr>
              <a:t>洗礼</a:t>
            </a:r>
            <a:endParaRPr kumimoji="0" lang="en-US" sz="9600" b="1" i="0" u="none" strike="noStrike" kern="1200" cap="none" spc="0" normalizeH="0" baseline="0" noProof="0" dirty="0">
              <a:ln>
                <a:solidFill>
                  <a:srgbClr val="00B050"/>
                </a:solidFill>
              </a:ln>
              <a:solidFill>
                <a:srgbClr val="C00000"/>
              </a:solidFill>
              <a:effectLst/>
              <a:uLnTx/>
              <a:uFillTx/>
              <a:latin typeface="Arial" pitchFamily="34" charset="0"/>
              <a:ea typeface="+mn-ea"/>
              <a:cs typeface="Arial" pitchFamily="34" charset="0"/>
            </a:endParaRPr>
          </a:p>
        </p:txBody>
      </p:sp>
      <p:pic>
        <p:nvPicPr>
          <p:cNvPr id="7" name="Picture 6" descr="A red white and blue bird&#10;&#10;Description generated with very high confidence">
            <a:extLst>
              <a:ext uri="{FF2B5EF4-FFF2-40B4-BE49-F238E27FC236}">
                <a16:creationId xmlns:a16="http://schemas.microsoft.com/office/drawing/2014/main" id="{828F5800-4047-425D-A5A8-0D02D721F3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76200"/>
            <a:ext cx="2895600" cy="2895600"/>
          </a:xfrm>
          <a:prstGeom prst="rect">
            <a:avLst/>
          </a:prstGeom>
        </p:spPr>
      </p:pic>
      <p:sp>
        <p:nvSpPr>
          <p:cNvPr id="8" name="Rectangle 7">
            <a:extLst>
              <a:ext uri="{FF2B5EF4-FFF2-40B4-BE49-F238E27FC236}">
                <a16:creationId xmlns:a16="http://schemas.microsoft.com/office/drawing/2014/main" id="{B477DBFB-1657-4648-B42A-1F7E880EBE59}"/>
              </a:ext>
            </a:extLst>
          </p:cNvPr>
          <p:cNvSpPr/>
          <p:nvPr/>
        </p:nvSpPr>
        <p:spPr>
          <a:xfrm>
            <a:off x="4282471" y="4800600"/>
            <a:ext cx="4328129" cy="132343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Times New Roman" panose="02020603050405020304" pitchFamily="18" charset="0"/>
                <a:ea typeface="+mn-ea"/>
                <a:cs typeface="Times New Roman" panose="02020603050405020304" pitchFamily="18" charset="0"/>
              </a:rPr>
              <a:t>Baptism</a:t>
            </a: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7866" y="-47298"/>
            <a:ext cx="2896134" cy="2847865"/>
          </a:xfrm>
          <a:prstGeom prst="rect">
            <a:avLst/>
          </a:prstGeom>
        </p:spPr>
      </p:pic>
    </p:spTree>
    <p:extLst>
      <p:ext uri="{BB962C8B-B14F-4D97-AF65-F5344CB8AC3E}">
        <p14:creationId xmlns:p14="http://schemas.microsoft.com/office/powerpoint/2010/main" val="3843742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6603" y="-55166"/>
            <a:ext cx="9297206" cy="6968332"/>
          </a:xfrm>
          <a:prstGeom prst="rect">
            <a:avLst/>
          </a:prstGeom>
        </p:spPr>
      </p:pic>
      <p:graphicFrame>
        <p:nvGraphicFramePr>
          <p:cNvPr id="3" name="Table 2">
            <a:extLst>
              <a:ext uri="{FF2B5EF4-FFF2-40B4-BE49-F238E27FC236}">
                <a16:creationId xmlns:a16="http://schemas.microsoft.com/office/drawing/2014/main" id="{9D9F9C11-981F-4FA3-A0FC-0A54F823D3F2}"/>
              </a:ext>
            </a:extLst>
          </p:cNvPr>
          <p:cNvGraphicFramePr>
            <a:graphicFrameLocks noGrp="1"/>
          </p:cNvGraphicFramePr>
          <p:nvPr>
            <p:extLst>
              <p:ext uri="{D42A27DB-BD31-4B8C-83A1-F6EECF244321}">
                <p14:modId xmlns:p14="http://schemas.microsoft.com/office/powerpoint/2010/main" val="1021844476"/>
              </p:ext>
            </p:extLst>
          </p:nvPr>
        </p:nvGraphicFramePr>
        <p:xfrm>
          <a:off x="685800" y="1369754"/>
          <a:ext cx="7924800" cy="2348806"/>
        </p:xfrm>
        <a:graphic>
          <a:graphicData uri="http://schemas.openxmlformats.org/drawingml/2006/table">
            <a:tbl>
              <a:tblPr firstRow="1" bandRow="1">
                <a:tableStyleId>{C083E6E3-FA7D-4D7B-A595-EF9225AFEA82}</a:tableStyleId>
              </a:tblPr>
              <a:tblGrid>
                <a:gridCol w="3838575">
                  <a:extLst>
                    <a:ext uri="{9D8B030D-6E8A-4147-A177-3AD203B41FA5}">
                      <a16:colId xmlns:a16="http://schemas.microsoft.com/office/drawing/2014/main" val="2624982215"/>
                    </a:ext>
                  </a:extLst>
                </a:gridCol>
                <a:gridCol w="4086225">
                  <a:extLst>
                    <a:ext uri="{9D8B030D-6E8A-4147-A177-3AD203B41FA5}">
                      <a16:colId xmlns:a16="http://schemas.microsoft.com/office/drawing/2014/main" val="2267516295"/>
                    </a:ext>
                  </a:extLst>
                </a:gridCol>
              </a:tblGrid>
              <a:tr h="7638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0" normalizeH="0" baseline="0" noProof="0" dirty="0">
                          <a:ln>
                            <a:solidFill>
                              <a:srgbClr val="00B050"/>
                            </a:solidFill>
                          </a:ln>
                          <a:solidFill>
                            <a:srgbClr val="C00000"/>
                          </a:solidFill>
                          <a:effectLst/>
                          <a:uLnTx/>
                          <a:uFillTx/>
                          <a:latin typeface="Arial" pitchFamily="34" charset="0"/>
                          <a:ea typeface="+mn-ea"/>
                          <a:cs typeface="Arial" pitchFamily="34" charset="0"/>
                        </a:rPr>
                        <a:t>洗</a:t>
                      </a:r>
                      <a:r>
                        <a:rPr kumimoji="0" lang="zh-CN" altLang="en-US" sz="4000" b="1" i="0" u="none" strike="noStrike" kern="1200" cap="none" spc="0" normalizeH="0" baseline="0" noProof="0" dirty="0" smtClean="0">
                          <a:ln>
                            <a:solidFill>
                              <a:srgbClr val="00B050"/>
                            </a:solidFill>
                          </a:ln>
                          <a:solidFill>
                            <a:srgbClr val="C00000"/>
                          </a:solidFill>
                          <a:effectLst/>
                          <a:uLnTx/>
                          <a:uFillTx/>
                          <a:latin typeface="Arial" pitchFamily="34" charset="0"/>
                          <a:ea typeface="+mn-ea"/>
                          <a:cs typeface="Arial" pitchFamily="34" charset="0"/>
                        </a:rPr>
                        <a:t>礼 </a:t>
                      </a:r>
                      <a:r>
                        <a:rPr kumimoji="0" lang="en-US" altLang="zh-CN" sz="4000" b="1" i="0" u="none" strike="noStrike" kern="1200" cap="none" spc="0" normalizeH="0" baseline="0" noProof="0" dirty="0" smtClean="0">
                          <a:ln>
                            <a:solidFill>
                              <a:srgbClr val="00B050"/>
                            </a:solidFill>
                          </a:ln>
                          <a:solidFill>
                            <a:srgbClr val="C00000"/>
                          </a:solidFill>
                          <a:effectLst/>
                          <a:uLnTx/>
                          <a:uFillTx/>
                          <a:latin typeface="Times New Roman" panose="02020603050405020304" pitchFamily="18" charset="0"/>
                          <a:ea typeface="+mn-ea"/>
                          <a:cs typeface="Times New Roman" panose="02020603050405020304" pitchFamily="18" charset="0"/>
                        </a:rPr>
                        <a:t>Name</a:t>
                      </a:r>
                      <a:endParaRPr kumimoji="0" lang="en-US" sz="4000" b="1" i="0" u="none" strike="noStrike" kern="1200" cap="none" spc="0" normalizeH="0" baseline="0" noProof="0" dirty="0" smtClean="0">
                        <a:ln>
                          <a:solidFill>
                            <a:srgbClr val="00B050"/>
                          </a:solidFill>
                        </a:ln>
                        <a:solidFill>
                          <a:srgbClr val="C00000"/>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pPr algn="ctr"/>
                      <a:endParaRPr lang="en-US" sz="4000" dirty="0">
                        <a:latin typeface="SimSun" panose="02010600030101010101" pitchFamily="2" charset="-122"/>
                        <a:ea typeface="SimSun" panose="02010600030101010101" pitchFamily="2" charset="-122"/>
                      </a:endParaRPr>
                    </a:p>
                  </a:txBody>
                  <a:tcPr/>
                </a:tc>
                <a:extLst>
                  <a:ext uri="{0D108BD9-81ED-4DB2-BD59-A6C34878D82A}">
                    <a16:rowId xmlns:a16="http://schemas.microsoft.com/office/drawing/2014/main" val="1991990301"/>
                  </a:ext>
                </a:extLst>
              </a:tr>
              <a:tr h="991523">
                <a:tc>
                  <a:txBody>
                    <a:bodyPr/>
                    <a:lstStyle/>
                    <a:p>
                      <a:pPr algn="ctr"/>
                      <a:r>
                        <a:rPr lang="zh-CN" altLang="en-US" sz="4000" b="0" i="0" dirty="0">
                          <a:solidFill>
                            <a:srgbClr val="222222"/>
                          </a:solidFill>
                          <a:effectLst/>
                          <a:latin typeface="times new roman" panose="02020603050405020304" pitchFamily="18" charset="0"/>
                        </a:rPr>
                        <a:t>戴异桐</a:t>
                      </a:r>
                      <a:r>
                        <a:rPr lang="zh-CN" altLang="en-US" sz="4000" b="1" dirty="0">
                          <a:latin typeface="Times New Roman" panose="02020603050405020304" pitchFamily="18" charset="0"/>
                          <a:ea typeface="+mn-ea"/>
                          <a:cs typeface="Times New Roman" panose="02020603050405020304" pitchFamily="18" charset="0"/>
                        </a:rPr>
                        <a:t> </a:t>
                      </a:r>
                      <a:r>
                        <a:rPr lang="en-US" altLang="zh-CN" sz="4000" b="1" dirty="0">
                          <a:latin typeface="Times New Roman" panose="02020603050405020304" pitchFamily="18" charset="0"/>
                          <a:ea typeface="+mn-ea"/>
                          <a:cs typeface="Times New Roman" panose="02020603050405020304" pitchFamily="18" charset="0"/>
                        </a:rPr>
                        <a:t/>
                      </a:r>
                      <a:br>
                        <a:rPr lang="en-US" altLang="zh-CN" sz="4000" b="1" dirty="0">
                          <a:latin typeface="Times New Roman" panose="02020603050405020304" pitchFamily="18" charset="0"/>
                          <a:ea typeface="+mn-ea"/>
                          <a:cs typeface="Times New Roman" panose="02020603050405020304" pitchFamily="18" charset="0"/>
                        </a:rPr>
                      </a:br>
                      <a:r>
                        <a:rPr lang="en-US" sz="4000" b="1" dirty="0">
                          <a:latin typeface="Times New Roman" panose="02020603050405020304" pitchFamily="18" charset="0"/>
                          <a:ea typeface="+mn-ea"/>
                          <a:cs typeface="Times New Roman" panose="02020603050405020304" pitchFamily="18" charset="0"/>
                        </a:rPr>
                        <a:t>Sophia </a:t>
                      </a:r>
                      <a:r>
                        <a:rPr lang="en-US" sz="4000" b="1" dirty="0" err="1">
                          <a:latin typeface="Times New Roman" panose="02020603050405020304" pitchFamily="18" charset="0"/>
                          <a:ea typeface="+mn-ea"/>
                          <a:cs typeface="Times New Roman" panose="02020603050405020304" pitchFamily="18" charset="0"/>
                        </a:rPr>
                        <a:t>Milian</a:t>
                      </a:r>
                      <a:endParaRPr lang="en-US" sz="4000" b="1" dirty="0">
                        <a:latin typeface="Times New Roman" panose="02020603050405020304" pitchFamily="18" charset="0"/>
                        <a:ea typeface="+mn-ea"/>
                        <a:cs typeface="Times New Roman" panose="02020603050405020304" pitchFamily="18" charset="0"/>
                      </a:endParaRPr>
                    </a:p>
                  </a:txBody>
                  <a:tcPr/>
                </a:tc>
                <a:tc>
                  <a:txBody>
                    <a:bodyPr/>
                    <a:lstStyle/>
                    <a:p>
                      <a:pPr algn="ctr"/>
                      <a:r>
                        <a:rPr lang="zh-CN" altLang="en-US" sz="4000" b="1" dirty="0">
                          <a:latin typeface="Times New Roman" panose="02020603050405020304" pitchFamily="18" charset="0"/>
                          <a:ea typeface="SimSun" panose="02010600030101010101" pitchFamily="2" charset="-122"/>
                          <a:cs typeface="Times New Roman" panose="02020603050405020304" pitchFamily="18" charset="0"/>
                        </a:rPr>
                        <a:t>戴婕 </a:t>
                      </a:r>
                      <a:r>
                        <a:rPr lang="en-US" altLang="zh-CN" sz="4000" b="1" dirty="0">
                          <a:latin typeface="Times New Roman" panose="02020603050405020304" pitchFamily="18" charset="0"/>
                          <a:ea typeface="SimSun" panose="02010600030101010101" pitchFamily="2" charset="-122"/>
                          <a:cs typeface="Times New Roman" panose="02020603050405020304" pitchFamily="18" charset="0"/>
                        </a:rPr>
                        <a:t/>
                      </a:r>
                      <a:br>
                        <a:rPr lang="en-US" altLang="zh-CN" sz="4000" b="1" dirty="0">
                          <a:latin typeface="Times New Roman" panose="02020603050405020304" pitchFamily="18" charset="0"/>
                          <a:ea typeface="SimSun" panose="02010600030101010101" pitchFamily="2" charset="-122"/>
                          <a:cs typeface="Times New Roman" panose="02020603050405020304" pitchFamily="18" charset="0"/>
                        </a:rPr>
                      </a:br>
                      <a:r>
                        <a:rPr lang="en-US" altLang="zh-CN" sz="4000" b="1" dirty="0">
                          <a:latin typeface="Times New Roman" panose="02020603050405020304" pitchFamily="18" charset="0"/>
                          <a:ea typeface="SimSun" panose="02010600030101010101" pitchFamily="2" charset="-122"/>
                          <a:cs typeface="Times New Roman" panose="02020603050405020304" pitchFamily="18" charset="0"/>
                        </a:rPr>
                        <a:t>Vickey </a:t>
                      </a:r>
                      <a:r>
                        <a:rPr lang="en-US" altLang="zh-CN" sz="4000" b="1" dirty="0" err="1">
                          <a:latin typeface="Times New Roman" panose="02020603050405020304" pitchFamily="18" charset="0"/>
                          <a:ea typeface="SimSun" panose="02010600030101010101" pitchFamily="2" charset="-122"/>
                          <a:cs typeface="Times New Roman" panose="02020603050405020304" pitchFamily="18" charset="0"/>
                        </a:rPr>
                        <a:t>Milian</a:t>
                      </a:r>
                      <a:endParaRPr lang="en-US" sz="4000" b="1" dirty="0">
                        <a:latin typeface="Times New Roman" panose="02020603050405020304" pitchFamily="18" charset="0"/>
                        <a:ea typeface="SimSun" panose="02010600030101010101" pitchFamily="2" charset="-122"/>
                        <a:cs typeface="Times New Roman" panose="02020603050405020304" pitchFamily="18" charset="0"/>
                      </a:endParaRPr>
                    </a:p>
                    <a:p>
                      <a:endParaRPr lang="en-US" dirty="0"/>
                    </a:p>
                  </a:txBody>
                  <a:tcPr/>
                </a:tc>
                <a:extLst>
                  <a:ext uri="{0D108BD9-81ED-4DB2-BD59-A6C34878D82A}">
                    <a16:rowId xmlns:a16="http://schemas.microsoft.com/office/drawing/2014/main" val="929585104"/>
                  </a:ext>
                </a:extLst>
              </a:tr>
            </a:tbl>
          </a:graphicData>
        </a:graphic>
      </p:graphicFrame>
      <p:sp>
        <p:nvSpPr>
          <p:cNvPr id="4" name="Rectangle 3">
            <a:extLst>
              <a:ext uri="{FF2B5EF4-FFF2-40B4-BE49-F238E27FC236}">
                <a16:creationId xmlns:a16="http://schemas.microsoft.com/office/drawing/2014/main" id="{A5A23016-B130-4D42-87D9-3E6CEAB7DF0B}"/>
              </a:ext>
            </a:extLst>
          </p:cNvPr>
          <p:cNvSpPr/>
          <p:nvPr/>
        </p:nvSpPr>
        <p:spPr>
          <a:xfrm>
            <a:off x="4819461" y="1371600"/>
            <a:ext cx="2866490" cy="707886"/>
          </a:xfrm>
          <a:prstGeom prst="rect">
            <a:avLst/>
          </a:prstGeom>
        </p:spPr>
        <p:txBody>
          <a:bodyPr wrap="none">
            <a:spAutoFit/>
          </a:bodyPr>
          <a:lstStyle/>
          <a:p>
            <a:pPr algn="ctr">
              <a:defRPr/>
            </a:pPr>
            <a:r>
              <a:rPr kumimoji="0" lang="zh-CN" altLang="en-US" sz="4000" b="1" i="0" u="none" strike="noStrike" kern="1200" cap="none" spc="0" normalizeH="0" baseline="0" noProof="0" dirty="0">
                <a:ln>
                  <a:solidFill>
                    <a:srgbClr val="00B050"/>
                  </a:solidFill>
                </a:ln>
                <a:solidFill>
                  <a:srgbClr val="C00000"/>
                </a:solidFill>
                <a:effectLst/>
                <a:uLnTx/>
                <a:uFillTx/>
                <a:latin typeface="SimSun" panose="02010600030101010101" pitchFamily="2" charset="-122"/>
                <a:ea typeface="SimSun" panose="02010600030101010101" pitchFamily="2" charset="-122"/>
                <a:cs typeface="Arial" pitchFamily="34" charset="0"/>
              </a:rPr>
              <a:t>导</a:t>
            </a:r>
            <a:r>
              <a:rPr kumimoji="0" lang="zh-CN" altLang="en-US" sz="4000" b="1" i="0" u="none" strike="noStrike" kern="1200" cap="none" spc="0" normalizeH="0" baseline="0" noProof="0" dirty="0" smtClean="0">
                <a:ln>
                  <a:solidFill>
                    <a:srgbClr val="00B050"/>
                  </a:solidFill>
                </a:ln>
                <a:solidFill>
                  <a:srgbClr val="C00000"/>
                </a:solidFill>
                <a:effectLst/>
                <a:uLnTx/>
                <a:uFillTx/>
                <a:latin typeface="SimSun" panose="02010600030101010101" pitchFamily="2" charset="-122"/>
                <a:ea typeface="SimSun" panose="02010600030101010101" pitchFamily="2" charset="-122"/>
                <a:cs typeface="Arial" pitchFamily="34" charset="0"/>
              </a:rPr>
              <a:t>师</a:t>
            </a:r>
            <a:r>
              <a:rPr lang="en-US" altLang="zh-CN" sz="4000" b="1" dirty="0" smtClean="0">
                <a:ln>
                  <a:solidFill>
                    <a:srgbClr val="00B050"/>
                  </a:solidFill>
                </a:ln>
                <a:solidFill>
                  <a:srgbClr val="C00000"/>
                </a:solidFill>
                <a:latin typeface="Times New Roman" panose="02020603050405020304" pitchFamily="18" charset="0"/>
                <a:ea typeface="SimSun" panose="02010600030101010101" pitchFamily="2" charset="-122"/>
                <a:cs typeface="Times New Roman" panose="02020603050405020304" pitchFamily="18" charset="0"/>
              </a:rPr>
              <a:t>Mentor</a:t>
            </a:r>
            <a:endParaRPr lang="en-US" sz="4000" b="1" dirty="0">
              <a:ln>
                <a:solidFill>
                  <a:srgbClr val="00B050"/>
                </a:solidFill>
              </a:ln>
              <a:solidFill>
                <a:srgbClr val="C00000"/>
              </a:solidFill>
              <a:latin typeface="Times New Roman" panose="02020603050405020304" pitchFamily="18"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4739998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CB29DE-0107-441D-8F0E-A6BD9BD0D7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2" y="0"/>
            <a:ext cx="9139518" cy="6858000"/>
          </a:xfrm>
          <a:prstGeom prst="rect">
            <a:avLst/>
          </a:prstGeom>
        </p:spPr>
      </p:pic>
      <p:sp>
        <p:nvSpPr>
          <p:cNvPr id="14338" name="Rectangle 1027"/>
          <p:cNvSpPr>
            <a:spLocks noGrp="1" noChangeArrowheads="1"/>
          </p:cNvSpPr>
          <p:nvPr>
            <p:ph type="body" idx="1"/>
          </p:nvPr>
        </p:nvSpPr>
        <p:spPr>
          <a:xfrm>
            <a:off x="0" y="1143000"/>
            <a:ext cx="9144000" cy="5638800"/>
          </a:xfrm>
        </p:spPr>
        <p:txBody>
          <a:bodyPr/>
          <a:lstStyle/>
          <a:p>
            <a:pPr marL="0" algn="ctr" eaLnBrk="1" hangingPunct="1">
              <a:spcBef>
                <a:spcPct val="0"/>
              </a:spcBef>
              <a:buFont typeface="Monotype Sorts" pitchFamily="2" charset="2"/>
              <a:buNone/>
            </a:pPr>
            <a:r>
              <a:rPr lang="zh-TW" altLang="en-US" sz="4400" b="1" dirty="0">
                <a:ln>
                  <a:solidFill>
                    <a:srgbClr val="002060"/>
                  </a:solidFill>
                </a:ln>
                <a:solidFill>
                  <a:srgbClr val="002060"/>
                </a:solidFill>
                <a:latin typeface="SimSun" panose="02010600030101010101" pitchFamily="2" charset="-122"/>
                <a:ea typeface="SimSun" panose="02010600030101010101" pitchFamily="2" charset="-122"/>
              </a:rPr>
              <a:t>快樂日,快樂日,救主洗淨我的罪孽</a:t>
            </a:r>
          </a:p>
          <a:p>
            <a:pPr marL="0" algn="ctr" eaLnBrk="1" hangingPunct="1">
              <a:spcBef>
                <a:spcPct val="0"/>
              </a:spcBef>
              <a:buFont typeface="Monotype Sorts" pitchFamily="2" charset="2"/>
              <a:buNone/>
            </a:pPr>
            <a:r>
              <a:rPr lang="zh-TW" altLang="en-US" sz="4400" b="1" dirty="0">
                <a:ln>
                  <a:solidFill>
                    <a:srgbClr val="002060"/>
                  </a:solidFill>
                </a:ln>
                <a:solidFill>
                  <a:srgbClr val="002060"/>
                </a:solidFill>
                <a:latin typeface="SimSun" panose="02010600030101010101" pitchFamily="2" charset="-122"/>
                <a:ea typeface="SimSun" panose="02010600030101010101" pitchFamily="2" charset="-122"/>
              </a:rPr>
              <a:t>心裡清潔,極大歡喜</a:t>
            </a:r>
            <a:endParaRPr lang="en-US" altLang="zh-TW" sz="4400" b="1" dirty="0">
              <a:ln>
                <a:solidFill>
                  <a:srgbClr val="002060"/>
                </a:solidFill>
              </a:ln>
              <a:solidFill>
                <a:srgbClr val="002060"/>
              </a:solidFill>
              <a:latin typeface="SimSun" panose="02010600030101010101" pitchFamily="2" charset="-122"/>
              <a:ea typeface="SimSun" panose="02010600030101010101" pitchFamily="2" charset="-122"/>
            </a:endParaRPr>
          </a:p>
          <a:p>
            <a:pPr marL="0" algn="ctr" eaLnBrk="1" hangingPunct="1">
              <a:spcBef>
                <a:spcPct val="0"/>
              </a:spcBef>
              <a:buFont typeface="Monotype Sorts" pitchFamily="2" charset="2"/>
              <a:buNone/>
            </a:pPr>
            <a:r>
              <a:rPr lang="zh-TW" altLang="en-US" sz="4400" b="1" dirty="0">
                <a:ln>
                  <a:solidFill>
                    <a:srgbClr val="002060"/>
                  </a:solidFill>
                </a:ln>
                <a:solidFill>
                  <a:srgbClr val="002060"/>
                </a:solidFill>
                <a:latin typeface="SimSun" panose="02010600030101010101" pitchFamily="2" charset="-122"/>
                <a:ea typeface="SimSun" panose="02010600030101010101" pitchFamily="2" charset="-122"/>
              </a:rPr>
              <a:t>這日永遠不能忘記</a:t>
            </a:r>
          </a:p>
          <a:p>
            <a:pPr marL="0" algn="ctr" eaLnBrk="1" hangingPunct="1">
              <a:spcBef>
                <a:spcPct val="0"/>
              </a:spcBef>
              <a:buFont typeface="Monotype Sorts" pitchFamily="2" charset="2"/>
              <a:buNone/>
            </a:pPr>
            <a:r>
              <a:rPr lang="zh-TW" altLang="en-US" sz="4400" b="1" dirty="0">
                <a:ln>
                  <a:solidFill>
                    <a:srgbClr val="002060"/>
                  </a:solidFill>
                </a:ln>
                <a:solidFill>
                  <a:srgbClr val="002060"/>
                </a:solidFill>
                <a:latin typeface="SimSun" panose="02010600030101010101" pitchFamily="2" charset="-122"/>
                <a:ea typeface="SimSun" panose="02010600030101010101" pitchFamily="2" charset="-122"/>
              </a:rPr>
              <a:t>快樂日,快樂日,救主洗淨我的罪孽</a:t>
            </a:r>
            <a:endParaRPr lang="en-US" altLang="zh-TW" sz="4400" b="1" dirty="0">
              <a:ln>
                <a:solidFill>
                  <a:srgbClr val="002060"/>
                </a:solidFill>
              </a:ln>
              <a:solidFill>
                <a:srgbClr val="002060"/>
              </a:solidFill>
              <a:latin typeface="SimSun" panose="02010600030101010101" pitchFamily="2" charset="-122"/>
              <a:ea typeface="SimSun" panose="02010600030101010101" pitchFamily="2" charset="-122"/>
            </a:endParaRPr>
          </a:p>
          <a:p>
            <a:pPr marL="0" algn="ctr" eaLnBrk="1" hangingPunct="1">
              <a:spcBef>
                <a:spcPct val="0"/>
              </a:spcBef>
              <a:buFont typeface="Monotype Sorts" pitchFamily="2" charset="2"/>
              <a:buNone/>
            </a:pPr>
            <a:r>
              <a:rPr lang="en-US" sz="2800" b="1" dirty="0">
                <a:solidFill>
                  <a:schemeClr val="bg1"/>
                </a:solidFill>
              </a:rPr>
              <a:t>Happy day, happy day, </a:t>
            </a:r>
          </a:p>
          <a:p>
            <a:pPr marL="0" algn="ctr" eaLnBrk="1" hangingPunct="1">
              <a:spcBef>
                <a:spcPct val="0"/>
              </a:spcBef>
              <a:buFont typeface="Monotype Sorts" pitchFamily="2" charset="2"/>
              <a:buNone/>
            </a:pPr>
            <a:r>
              <a:rPr lang="en-US" sz="2800" b="1" dirty="0">
                <a:solidFill>
                  <a:schemeClr val="bg1"/>
                </a:solidFill>
              </a:rPr>
              <a:t>when Jesus washed my sins away.</a:t>
            </a:r>
            <a:br>
              <a:rPr lang="en-US" sz="2800" b="1" dirty="0">
                <a:solidFill>
                  <a:schemeClr val="bg1"/>
                </a:solidFill>
              </a:rPr>
            </a:br>
            <a:r>
              <a:rPr lang="en-US" sz="2800" b="1" dirty="0">
                <a:solidFill>
                  <a:schemeClr val="bg1"/>
                </a:solidFill>
              </a:rPr>
              <a:t>He taught me how to watch and pray, </a:t>
            </a:r>
          </a:p>
          <a:p>
            <a:pPr marL="0" algn="ctr" eaLnBrk="1" hangingPunct="1">
              <a:spcBef>
                <a:spcPct val="0"/>
              </a:spcBef>
              <a:buFont typeface="Monotype Sorts" pitchFamily="2" charset="2"/>
              <a:buNone/>
            </a:pPr>
            <a:r>
              <a:rPr lang="en-US" sz="2800" b="1" dirty="0">
                <a:solidFill>
                  <a:schemeClr val="bg1"/>
                </a:solidFill>
              </a:rPr>
              <a:t>and live rejoicing every day</a:t>
            </a:r>
            <a:br>
              <a:rPr lang="en-US" sz="2800" b="1" dirty="0">
                <a:solidFill>
                  <a:schemeClr val="bg1"/>
                </a:solidFill>
              </a:rPr>
            </a:br>
            <a:r>
              <a:rPr lang="en-US" sz="2800" b="1" dirty="0">
                <a:solidFill>
                  <a:schemeClr val="bg1"/>
                </a:solidFill>
              </a:rPr>
              <a:t>Happy day, happy day, </a:t>
            </a:r>
          </a:p>
          <a:p>
            <a:pPr marL="0" algn="ctr" eaLnBrk="1" hangingPunct="1">
              <a:spcBef>
                <a:spcPct val="0"/>
              </a:spcBef>
              <a:buFont typeface="Monotype Sorts" pitchFamily="2" charset="2"/>
              <a:buNone/>
            </a:pPr>
            <a:r>
              <a:rPr lang="en-US" sz="2800" b="1" dirty="0">
                <a:solidFill>
                  <a:schemeClr val="bg1"/>
                </a:solidFill>
              </a:rPr>
              <a:t>when Jesus washed my sins away.</a:t>
            </a:r>
            <a:endParaRPr lang="zh-TW" altLang="en-US" sz="2800" dirty="0">
              <a:solidFill>
                <a:schemeClr val="bg1"/>
              </a:solidFill>
              <a:ea typeface="全真楷書"/>
              <a:cs typeface="全真楷書"/>
            </a:endParaRPr>
          </a:p>
        </p:txBody>
      </p:sp>
      <p:sp>
        <p:nvSpPr>
          <p:cNvPr id="5" name="Rectangle 1026"/>
          <p:cNvSpPr txBox="1">
            <a:spLocks noChangeArrowheads="1"/>
          </p:cNvSpPr>
          <p:nvPr/>
        </p:nvSpPr>
        <p:spPr bwMode="auto">
          <a:xfrm>
            <a:off x="609600" y="76200"/>
            <a:ext cx="8229600" cy="1143000"/>
          </a:xfrm>
          <a:prstGeom prst="rect">
            <a:avLst/>
          </a:prstGeom>
          <a:noFill/>
          <a:ln w="9525">
            <a:noFill/>
            <a:miter lim="800000"/>
            <a:headEnd/>
            <a:tailEnd/>
          </a:ln>
        </p:spPr>
        <p:txBody>
          <a:bodyPr lIns="92075" tIns="46038" rIns="92075" bIns="46038"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4000" b="1" i="0" u="none" strike="noStrike" kern="0" cap="none" spc="0" normalizeH="0" baseline="0" noProof="0" dirty="0">
                <a:ln>
                  <a:solidFill>
                    <a:srgbClr val="00B050"/>
                  </a:solidFill>
                </a:ln>
                <a:solidFill>
                  <a:srgbClr val="C00000"/>
                </a:solidFill>
                <a:effectLst/>
                <a:uLnTx/>
                <a:uFillTx/>
                <a:latin typeface="SimSun" panose="02010600030101010101" pitchFamily="2" charset="-122"/>
                <a:ea typeface="SimSun" panose="02010600030101010101" pitchFamily="2" charset="-122"/>
                <a:cs typeface="Arial" pitchFamily="34" charset="0"/>
              </a:rPr>
              <a:t>快樂日</a:t>
            </a:r>
            <a:r>
              <a:rPr kumimoji="1" lang="zh-TW" altLang="en-US" sz="4000" b="1" i="1" u="none" strike="noStrike" kern="0" cap="none" spc="0" normalizeH="0" baseline="0" noProof="0" dirty="0">
                <a:ln>
                  <a:solidFill>
                    <a:srgbClr val="00B050"/>
                  </a:solidFill>
                </a:ln>
                <a:solidFill>
                  <a:srgbClr val="C00000"/>
                </a:solidFill>
                <a:effectLst/>
                <a:uLnTx/>
                <a:uFillTx/>
                <a:latin typeface="SimSun" panose="02010600030101010101" pitchFamily="2" charset="-122"/>
                <a:ea typeface="SimSun" panose="02010600030101010101" pitchFamily="2" charset="-122"/>
                <a:cs typeface="Arial" pitchFamily="34" charset="0"/>
              </a:rPr>
              <a:t> </a:t>
            </a:r>
            <a:r>
              <a:rPr kumimoji="1" lang="en-US" altLang="zh-TW" sz="4000" b="1" i="1" u="none" strike="noStrike" kern="0" cap="none" spc="0" normalizeH="0" baseline="0" noProof="0" dirty="0">
                <a:ln>
                  <a:solidFill>
                    <a:srgbClr val="00B050"/>
                  </a:solidFill>
                </a:ln>
                <a:solidFill>
                  <a:srgbClr val="C00000"/>
                </a:solidFill>
                <a:effectLst/>
                <a:uLnTx/>
                <a:uFillTx/>
                <a:latin typeface="SimSun" panose="02010600030101010101" pitchFamily="2" charset="-122"/>
                <a:ea typeface="SimSun" panose="02010600030101010101" pitchFamily="2" charset="-122"/>
                <a:cs typeface="Arial" pitchFamily="34" charset="0"/>
              </a:rPr>
              <a:t>O Happy Day</a:t>
            </a:r>
            <a:r>
              <a:rPr kumimoji="1" lang="en-US" altLang="en-US" sz="4000" b="1" i="1" u="none" strike="noStrike" kern="0" cap="none" spc="0" normalizeH="0" baseline="0" noProof="0" dirty="0">
                <a:ln>
                  <a:solidFill>
                    <a:srgbClr val="00B050"/>
                  </a:solidFill>
                </a:ln>
                <a:solidFill>
                  <a:srgbClr val="C00000"/>
                </a:solidFill>
                <a:effectLst/>
                <a:uLnTx/>
                <a:uFillTx/>
                <a:latin typeface="SimSun" panose="02010600030101010101" pitchFamily="2" charset="-122"/>
                <a:ea typeface="SimSun" panose="02010600030101010101" pitchFamily="2" charset="-122"/>
                <a:cs typeface="Arial" pitchFamily="34" charset="0"/>
              </a:rPr>
              <a:t>   </a:t>
            </a:r>
            <a:endParaRPr kumimoji="1" lang="zh-TW" altLang="en-US" sz="4000" b="1" i="1" u="none" strike="noStrike" kern="0" cap="none" spc="0" normalizeH="0" baseline="0" noProof="0" dirty="0">
              <a:ln>
                <a:solidFill>
                  <a:srgbClr val="00B050"/>
                </a:solidFill>
              </a:ln>
              <a:solidFill>
                <a:srgbClr val="C00000"/>
              </a:solidFill>
              <a:effectLst/>
              <a:uLnTx/>
              <a:uFillTx/>
              <a:latin typeface="SimSun" panose="02010600030101010101" pitchFamily="2" charset="-122"/>
              <a:ea typeface="SimSun" panose="02010600030101010101" pitchFamily="2" charset="-122"/>
              <a:cs typeface="Arial" pitchFamily="34" charset="0"/>
            </a:endParaRPr>
          </a:p>
        </p:txBody>
      </p:sp>
    </p:spTree>
    <p:extLst>
      <p:ext uri="{BB962C8B-B14F-4D97-AF65-F5344CB8AC3E}">
        <p14:creationId xmlns:p14="http://schemas.microsoft.com/office/powerpoint/2010/main" val="33599020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6603" y="-55166"/>
            <a:ext cx="9297206" cy="6968332"/>
          </a:xfrm>
          <a:prstGeom prst="rect">
            <a:avLst/>
          </a:prstGeom>
        </p:spPr>
      </p:pic>
      <p:graphicFrame>
        <p:nvGraphicFramePr>
          <p:cNvPr id="3" name="Table 2">
            <a:extLst>
              <a:ext uri="{FF2B5EF4-FFF2-40B4-BE49-F238E27FC236}">
                <a16:creationId xmlns:a16="http://schemas.microsoft.com/office/drawing/2014/main" id="{9D9F9C11-981F-4FA3-A0FC-0A54F823D3F2}"/>
              </a:ext>
            </a:extLst>
          </p:cNvPr>
          <p:cNvGraphicFramePr>
            <a:graphicFrameLocks noGrp="1"/>
          </p:cNvGraphicFramePr>
          <p:nvPr>
            <p:extLst>
              <p:ext uri="{D42A27DB-BD31-4B8C-83A1-F6EECF244321}">
                <p14:modId xmlns:p14="http://schemas.microsoft.com/office/powerpoint/2010/main" val="679912565"/>
              </p:ext>
            </p:extLst>
          </p:nvPr>
        </p:nvGraphicFramePr>
        <p:xfrm>
          <a:off x="685800" y="1369754"/>
          <a:ext cx="7924800" cy="2348806"/>
        </p:xfrm>
        <a:graphic>
          <a:graphicData uri="http://schemas.openxmlformats.org/drawingml/2006/table">
            <a:tbl>
              <a:tblPr firstRow="1" bandRow="1">
                <a:tableStyleId>{C083E6E3-FA7D-4D7B-A595-EF9225AFEA82}</a:tableStyleId>
              </a:tblPr>
              <a:tblGrid>
                <a:gridCol w="3838575">
                  <a:extLst>
                    <a:ext uri="{9D8B030D-6E8A-4147-A177-3AD203B41FA5}">
                      <a16:colId xmlns:a16="http://schemas.microsoft.com/office/drawing/2014/main" val="2624982215"/>
                    </a:ext>
                  </a:extLst>
                </a:gridCol>
                <a:gridCol w="4086225">
                  <a:extLst>
                    <a:ext uri="{9D8B030D-6E8A-4147-A177-3AD203B41FA5}">
                      <a16:colId xmlns:a16="http://schemas.microsoft.com/office/drawing/2014/main" val="2267516295"/>
                    </a:ext>
                  </a:extLst>
                </a:gridCol>
              </a:tblGrid>
              <a:tr h="7638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0" normalizeH="0" baseline="0" noProof="0" dirty="0">
                          <a:ln>
                            <a:solidFill>
                              <a:srgbClr val="00B050"/>
                            </a:solidFill>
                          </a:ln>
                          <a:solidFill>
                            <a:srgbClr val="C00000"/>
                          </a:solidFill>
                          <a:effectLst/>
                          <a:uLnTx/>
                          <a:uFillTx/>
                          <a:latin typeface="Arial" pitchFamily="34" charset="0"/>
                          <a:ea typeface="+mn-ea"/>
                          <a:cs typeface="Arial" pitchFamily="34" charset="0"/>
                        </a:rPr>
                        <a:t>洗</a:t>
                      </a:r>
                      <a:r>
                        <a:rPr kumimoji="0" lang="zh-CN" altLang="en-US" sz="4000" b="1" i="0" u="none" strike="noStrike" kern="1200" cap="none" spc="0" normalizeH="0" baseline="0" noProof="0" dirty="0" smtClean="0">
                          <a:ln>
                            <a:solidFill>
                              <a:srgbClr val="00B050"/>
                            </a:solidFill>
                          </a:ln>
                          <a:solidFill>
                            <a:srgbClr val="C00000"/>
                          </a:solidFill>
                          <a:effectLst/>
                          <a:uLnTx/>
                          <a:uFillTx/>
                          <a:latin typeface="Arial" pitchFamily="34" charset="0"/>
                          <a:ea typeface="+mn-ea"/>
                          <a:cs typeface="Arial" pitchFamily="34" charset="0"/>
                        </a:rPr>
                        <a:t>礼</a:t>
                      </a:r>
                      <a:r>
                        <a:rPr kumimoji="0" lang="en-US" altLang="zh-CN" sz="4000" b="1" i="0" u="none" strike="noStrike" kern="1200" cap="none" spc="0" normalizeH="0" baseline="0" noProof="0" dirty="0" smtClean="0">
                          <a:ln>
                            <a:solidFill>
                              <a:srgbClr val="00B050"/>
                            </a:solidFill>
                          </a:ln>
                          <a:solidFill>
                            <a:srgbClr val="C00000"/>
                          </a:solidFill>
                          <a:effectLst/>
                          <a:uLnTx/>
                          <a:uFillTx/>
                          <a:latin typeface="Times New Roman" panose="02020603050405020304" pitchFamily="18" charset="0"/>
                          <a:ea typeface="+mn-ea"/>
                          <a:cs typeface="Times New Roman" panose="02020603050405020304" pitchFamily="18" charset="0"/>
                        </a:rPr>
                        <a:t>Name</a:t>
                      </a:r>
                      <a:endParaRPr kumimoji="0" lang="en-US" sz="4000" b="1" i="0" u="none" strike="noStrike" kern="1200" cap="none" spc="0" normalizeH="0" baseline="0" noProof="0" dirty="0">
                        <a:ln>
                          <a:solidFill>
                            <a:srgbClr val="00B050"/>
                          </a:solidFill>
                        </a:ln>
                        <a:solidFill>
                          <a:srgbClr val="C00000"/>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pPr algn="ctr"/>
                      <a:endParaRPr lang="en-US" sz="4000" dirty="0">
                        <a:latin typeface="SimSun" panose="02010600030101010101" pitchFamily="2" charset="-122"/>
                        <a:ea typeface="SimSun" panose="02010600030101010101" pitchFamily="2" charset="-122"/>
                      </a:endParaRPr>
                    </a:p>
                  </a:txBody>
                  <a:tcPr/>
                </a:tc>
                <a:extLst>
                  <a:ext uri="{0D108BD9-81ED-4DB2-BD59-A6C34878D82A}">
                    <a16:rowId xmlns:a16="http://schemas.microsoft.com/office/drawing/2014/main" val="1991990301"/>
                  </a:ext>
                </a:extLst>
              </a:tr>
              <a:tr h="991523">
                <a:tc>
                  <a:txBody>
                    <a:bodyPr/>
                    <a:lstStyle/>
                    <a:p>
                      <a:pPr algn="ctr"/>
                      <a:r>
                        <a:rPr lang="zh-CN" altLang="en-US" sz="4000" b="1" dirty="0">
                          <a:latin typeface="Times New Roman" panose="02020603050405020304" pitchFamily="18" charset="0"/>
                          <a:ea typeface="SimSun" panose="02010600030101010101" pitchFamily="2" charset="-122"/>
                          <a:cs typeface="Times New Roman" panose="02020603050405020304" pitchFamily="18" charset="0"/>
                        </a:rPr>
                        <a:t>马珍妮 </a:t>
                      </a:r>
                      <a:r>
                        <a:rPr lang="en-US" altLang="zh-CN" sz="4000" b="1" dirty="0">
                          <a:latin typeface="Times New Roman" panose="02020603050405020304" pitchFamily="18" charset="0"/>
                          <a:ea typeface="SimSun" panose="02010600030101010101" pitchFamily="2" charset="-122"/>
                          <a:cs typeface="Times New Roman" panose="02020603050405020304" pitchFamily="18" charset="0"/>
                        </a:rPr>
                        <a:t/>
                      </a:r>
                      <a:br>
                        <a:rPr lang="en-US" altLang="zh-CN" sz="4000" b="1" dirty="0">
                          <a:latin typeface="Times New Roman" panose="02020603050405020304" pitchFamily="18" charset="0"/>
                          <a:ea typeface="SimSun" panose="02010600030101010101" pitchFamily="2" charset="-122"/>
                          <a:cs typeface="Times New Roman" panose="02020603050405020304" pitchFamily="18" charset="0"/>
                        </a:rPr>
                      </a:br>
                      <a:r>
                        <a:rPr lang="en-US" altLang="zh-CN" sz="4000" b="1" dirty="0">
                          <a:latin typeface="Times New Roman" panose="02020603050405020304" pitchFamily="18" charset="0"/>
                          <a:ea typeface="SimSun" panose="02010600030101010101" pitchFamily="2" charset="-122"/>
                          <a:cs typeface="Times New Roman" panose="02020603050405020304" pitchFamily="18" charset="0"/>
                        </a:rPr>
                        <a:t>Jenny Ma</a:t>
                      </a:r>
                      <a:endParaRPr lang="en-US" sz="4000" b="1" dirty="0">
                        <a:latin typeface="Times New Roman" panose="02020603050405020304" pitchFamily="18" charset="0"/>
                        <a:ea typeface="SimSun" panose="02010600030101010101" pitchFamily="2" charset="-122"/>
                        <a:cs typeface="Times New Roman" panose="02020603050405020304" pitchFamily="18" charset="0"/>
                      </a:endParaRPr>
                    </a:p>
                  </a:txBody>
                  <a:tcPr/>
                </a:tc>
                <a:tc>
                  <a:txBody>
                    <a:bodyPr/>
                    <a:lstStyle/>
                    <a:p>
                      <a:pPr algn="ctr"/>
                      <a:r>
                        <a:rPr lang="zh-CN" altLang="en-US" sz="4000" b="1" dirty="0">
                          <a:latin typeface="Times New Roman" panose="02020603050405020304" pitchFamily="18" charset="0"/>
                          <a:ea typeface="SimSun" panose="02010600030101010101" pitchFamily="2" charset="-122"/>
                          <a:cs typeface="Times New Roman" panose="02020603050405020304" pitchFamily="18" charset="0"/>
                        </a:rPr>
                        <a:t>王梅荣 </a:t>
                      </a:r>
                      <a:r>
                        <a:rPr lang="en-US" altLang="zh-CN" sz="4000" b="1" dirty="0">
                          <a:latin typeface="Times New Roman" panose="02020603050405020304" pitchFamily="18" charset="0"/>
                          <a:ea typeface="SimSun" panose="02010600030101010101" pitchFamily="2" charset="-122"/>
                          <a:cs typeface="Times New Roman" panose="02020603050405020304" pitchFamily="18" charset="0"/>
                        </a:rPr>
                        <a:t/>
                      </a:r>
                      <a:br>
                        <a:rPr lang="en-US" altLang="zh-CN" sz="4000" b="1" dirty="0">
                          <a:latin typeface="Times New Roman" panose="02020603050405020304" pitchFamily="18" charset="0"/>
                          <a:ea typeface="SimSun" panose="02010600030101010101" pitchFamily="2" charset="-122"/>
                          <a:cs typeface="Times New Roman" panose="02020603050405020304" pitchFamily="18" charset="0"/>
                        </a:rPr>
                      </a:br>
                      <a:r>
                        <a:rPr lang="en-US" sz="4000" b="1" dirty="0">
                          <a:latin typeface="Times New Roman" panose="02020603050405020304" pitchFamily="18" charset="0"/>
                          <a:ea typeface="SimSun" panose="02010600030101010101" pitchFamily="2" charset="-122"/>
                          <a:cs typeface="Times New Roman" panose="02020603050405020304" pitchFamily="18" charset="0"/>
                        </a:rPr>
                        <a:t>Meirong Wang</a:t>
                      </a:r>
                    </a:p>
                    <a:p>
                      <a:endParaRPr lang="en-US" dirty="0"/>
                    </a:p>
                  </a:txBody>
                  <a:tcPr/>
                </a:tc>
                <a:extLst>
                  <a:ext uri="{0D108BD9-81ED-4DB2-BD59-A6C34878D82A}">
                    <a16:rowId xmlns:a16="http://schemas.microsoft.com/office/drawing/2014/main" val="929585104"/>
                  </a:ext>
                </a:extLst>
              </a:tr>
            </a:tbl>
          </a:graphicData>
        </a:graphic>
      </p:graphicFrame>
      <p:sp>
        <p:nvSpPr>
          <p:cNvPr id="4" name="Rectangle 3">
            <a:extLst>
              <a:ext uri="{FF2B5EF4-FFF2-40B4-BE49-F238E27FC236}">
                <a16:creationId xmlns:a16="http://schemas.microsoft.com/office/drawing/2014/main" id="{A5A23016-B130-4D42-87D9-3E6CEAB7DF0B}"/>
              </a:ext>
            </a:extLst>
          </p:cNvPr>
          <p:cNvSpPr/>
          <p:nvPr/>
        </p:nvSpPr>
        <p:spPr>
          <a:xfrm>
            <a:off x="4819463" y="1371600"/>
            <a:ext cx="2866490" cy="707886"/>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4000" b="1" i="0" u="none" strike="noStrike" kern="1200" cap="none" spc="0" normalizeH="0" baseline="0" noProof="0" dirty="0">
                <a:ln>
                  <a:solidFill>
                    <a:srgbClr val="00B050"/>
                  </a:solidFill>
                </a:ln>
                <a:solidFill>
                  <a:srgbClr val="C00000"/>
                </a:solidFill>
                <a:effectLst/>
                <a:uLnTx/>
                <a:uFillTx/>
                <a:latin typeface="SimSun" panose="02010600030101010101" pitchFamily="2" charset="-122"/>
                <a:ea typeface="SimSun" panose="02010600030101010101" pitchFamily="2" charset="-122"/>
                <a:cs typeface="Arial" pitchFamily="34" charset="0"/>
              </a:rPr>
              <a:t>导</a:t>
            </a:r>
            <a:r>
              <a:rPr kumimoji="0" lang="zh-CN" altLang="en-US" sz="4000" b="1" i="0" u="none" strike="noStrike" kern="1200" cap="none" spc="0" normalizeH="0" baseline="0" noProof="0" dirty="0" smtClean="0">
                <a:ln>
                  <a:solidFill>
                    <a:srgbClr val="00B050"/>
                  </a:solidFill>
                </a:ln>
                <a:solidFill>
                  <a:srgbClr val="C00000"/>
                </a:solidFill>
                <a:effectLst/>
                <a:uLnTx/>
                <a:uFillTx/>
                <a:latin typeface="SimSun" panose="02010600030101010101" pitchFamily="2" charset="-122"/>
                <a:ea typeface="SimSun" panose="02010600030101010101" pitchFamily="2" charset="-122"/>
                <a:cs typeface="Arial" pitchFamily="34" charset="0"/>
              </a:rPr>
              <a:t>师</a:t>
            </a:r>
            <a:r>
              <a:rPr kumimoji="0" lang="en-US" altLang="zh-CN" sz="4000" b="1" i="0" u="none" strike="noStrike" kern="1200" cap="none" spc="0" normalizeH="0" baseline="0" noProof="0" dirty="0" smtClean="0">
                <a:ln>
                  <a:solidFill>
                    <a:srgbClr val="00B050"/>
                  </a:solidFill>
                </a:ln>
                <a:solidFill>
                  <a:srgbClr val="C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Mentor</a:t>
            </a:r>
            <a:endParaRPr kumimoji="0" lang="en-US" sz="4000" b="1" i="0" u="none" strike="noStrike" kern="1200" cap="none" spc="0" normalizeH="0" baseline="0" noProof="0" dirty="0">
              <a:ln>
                <a:solidFill>
                  <a:srgbClr val="00B050"/>
                </a:solidFill>
              </a:ln>
              <a:solidFill>
                <a:srgbClr val="C00000"/>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7245980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CB29DE-0107-441D-8F0E-A6BD9BD0D7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2" y="0"/>
            <a:ext cx="9139518" cy="6858000"/>
          </a:xfrm>
          <a:prstGeom prst="rect">
            <a:avLst/>
          </a:prstGeom>
        </p:spPr>
      </p:pic>
      <p:sp>
        <p:nvSpPr>
          <p:cNvPr id="14338" name="Rectangle 1027"/>
          <p:cNvSpPr>
            <a:spLocks noGrp="1" noChangeArrowheads="1"/>
          </p:cNvSpPr>
          <p:nvPr>
            <p:ph type="body" idx="1"/>
          </p:nvPr>
        </p:nvSpPr>
        <p:spPr>
          <a:xfrm>
            <a:off x="0" y="1143000"/>
            <a:ext cx="9144000" cy="5638800"/>
          </a:xfrm>
        </p:spPr>
        <p:txBody>
          <a:bodyPr/>
          <a:lstStyle/>
          <a:p>
            <a:pPr marL="0" algn="ctr" eaLnBrk="1" hangingPunct="1">
              <a:spcBef>
                <a:spcPct val="0"/>
              </a:spcBef>
              <a:buFont typeface="Monotype Sorts" pitchFamily="2" charset="2"/>
              <a:buNone/>
            </a:pPr>
            <a:r>
              <a:rPr lang="zh-TW" altLang="en-US" sz="4400" b="1" dirty="0">
                <a:ln>
                  <a:solidFill>
                    <a:srgbClr val="002060"/>
                  </a:solidFill>
                </a:ln>
                <a:solidFill>
                  <a:srgbClr val="002060"/>
                </a:solidFill>
                <a:latin typeface="SimSun" panose="02010600030101010101" pitchFamily="2" charset="-122"/>
                <a:ea typeface="SimSun" panose="02010600030101010101" pitchFamily="2" charset="-122"/>
              </a:rPr>
              <a:t>快樂日,快樂日,救主洗淨我的罪孽</a:t>
            </a:r>
          </a:p>
          <a:p>
            <a:pPr marL="0" algn="ctr" eaLnBrk="1" hangingPunct="1">
              <a:spcBef>
                <a:spcPct val="0"/>
              </a:spcBef>
              <a:buFont typeface="Monotype Sorts" pitchFamily="2" charset="2"/>
              <a:buNone/>
            </a:pPr>
            <a:r>
              <a:rPr lang="zh-TW" altLang="en-US" sz="4400" b="1" dirty="0">
                <a:ln>
                  <a:solidFill>
                    <a:srgbClr val="002060"/>
                  </a:solidFill>
                </a:ln>
                <a:solidFill>
                  <a:srgbClr val="002060"/>
                </a:solidFill>
                <a:latin typeface="SimSun" panose="02010600030101010101" pitchFamily="2" charset="-122"/>
                <a:ea typeface="SimSun" panose="02010600030101010101" pitchFamily="2" charset="-122"/>
              </a:rPr>
              <a:t>心裡清潔,極大歡喜</a:t>
            </a:r>
            <a:endParaRPr lang="en-US" altLang="zh-TW" sz="4400" b="1" dirty="0">
              <a:ln>
                <a:solidFill>
                  <a:srgbClr val="002060"/>
                </a:solidFill>
              </a:ln>
              <a:solidFill>
                <a:srgbClr val="002060"/>
              </a:solidFill>
              <a:latin typeface="SimSun" panose="02010600030101010101" pitchFamily="2" charset="-122"/>
              <a:ea typeface="SimSun" panose="02010600030101010101" pitchFamily="2" charset="-122"/>
            </a:endParaRPr>
          </a:p>
          <a:p>
            <a:pPr marL="0" algn="ctr" eaLnBrk="1" hangingPunct="1">
              <a:spcBef>
                <a:spcPct val="0"/>
              </a:spcBef>
              <a:buFont typeface="Monotype Sorts" pitchFamily="2" charset="2"/>
              <a:buNone/>
            </a:pPr>
            <a:r>
              <a:rPr lang="zh-TW" altLang="en-US" sz="4400" b="1" dirty="0">
                <a:ln>
                  <a:solidFill>
                    <a:srgbClr val="002060"/>
                  </a:solidFill>
                </a:ln>
                <a:solidFill>
                  <a:srgbClr val="002060"/>
                </a:solidFill>
                <a:latin typeface="SimSun" panose="02010600030101010101" pitchFamily="2" charset="-122"/>
                <a:ea typeface="SimSun" panose="02010600030101010101" pitchFamily="2" charset="-122"/>
              </a:rPr>
              <a:t>這日永遠不能忘記</a:t>
            </a:r>
          </a:p>
          <a:p>
            <a:pPr marL="0" algn="ctr" eaLnBrk="1" hangingPunct="1">
              <a:spcBef>
                <a:spcPct val="0"/>
              </a:spcBef>
              <a:buFont typeface="Monotype Sorts" pitchFamily="2" charset="2"/>
              <a:buNone/>
            </a:pPr>
            <a:r>
              <a:rPr lang="zh-TW" altLang="en-US" sz="4400" b="1" dirty="0">
                <a:ln>
                  <a:solidFill>
                    <a:srgbClr val="002060"/>
                  </a:solidFill>
                </a:ln>
                <a:solidFill>
                  <a:srgbClr val="002060"/>
                </a:solidFill>
                <a:latin typeface="SimSun" panose="02010600030101010101" pitchFamily="2" charset="-122"/>
                <a:ea typeface="SimSun" panose="02010600030101010101" pitchFamily="2" charset="-122"/>
              </a:rPr>
              <a:t>快樂日,快樂日,救主洗淨我的罪孽</a:t>
            </a:r>
            <a:endParaRPr lang="en-US" altLang="zh-TW" sz="4400" b="1" dirty="0">
              <a:ln>
                <a:solidFill>
                  <a:srgbClr val="002060"/>
                </a:solidFill>
              </a:ln>
              <a:solidFill>
                <a:srgbClr val="002060"/>
              </a:solidFill>
              <a:latin typeface="SimSun" panose="02010600030101010101" pitchFamily="2" charset="-122"/>
              <a:ea typeface="SimSun" panose="02010600030101010101" pitchFamily="2" charset="-122"/>
            </a:endParaRPr>
          </a:p>
          <a:p>
            <a:pPr marL="0" algn="ctr" eaLnBrk="1" hangingPunct="1">
              <a:spcBef>
                <a:spcPct val="0"/>
              </a:spcBef>
              <a:buFont typeface="Monotype Sorts" pitchFamily="2" charset="2"/>
              <a:buNone/>
            </a:pPr>
            <a:r>
              <a:rPr lang="en-US" sz="2800" b="1" dirty="0">
                <a:solidFill>
                  <a:schemeClr val="bg1"/>
                </a:solidFill>
              </a:rPr>
              <a:t>Happy day, happy day, </a:t>
            </a:r>
          </a:p>
          <a:p>
            <a:pPr marL="0" algn="ctr" eaLnBrk="1" hangingPunct="1">
              <a:spcBef>
                <a:spcPct val="0"/>
              </a:spcBef>
              <a:buFont typeface="Monotype Sorts" pitchFamily="2" charset="2"/>
              <a:buNone/>
            </a:pPr>
            <a:r>
              <a:rPr lang="en-US" sz="2800" b="1" dirty="0">
                <a:solidFill>
                  <a:schemeClr val="bg1"/>
                </a:solidFill>
              </a:rPr>
              <a:t>when Jesus washed my sins away.</a:t>
            </a:r>
            <a:br>
              <a:rPr lang="en-US" sz="2800" b="1" dirty="0">
                <a:solidFill>
                  <a:schemeClr val="bg1"/>
                </a:solidFill>
              </a:rPr>
            </a:br>
            <a:r>
              <a:rPr lang="en-US" sz="2800" b="1" dirty="0">
                <a:solidFill>
                  <a:schemeClr val="bg1"/>
                </a:solidFill>
              </a:rPr>
              <a:t>He taught me how to watch and pray, </a:t>
            </a:r>
          </a:p>
          <a:p>
            <a:pPr marL="0" algn="ctr" eaLnBrk="1" hangingPunct="1">
              <a:spcBef>
                <a:spcPct val="0"/>
              </a:spcBef>
              <a:buFont typeface="Monotype Sorts" pitchFamily="2" charset="2"/>
              <a:buNone/>
            </a:pPr>
            <a:r>
              <a:rPr lang="en-US" sz="2800" b="1" dirty="0">
                <a:solidFill>
                  <a:schemeClr val="bg1"/>
                </a:solidFill>
              </a:rPr>
              <a:t>and live rejoicing every day</a:t>
            </a:r>
            <a:br>
              <a:rPr lang="en-US" sz="2800" b="1" dirty="0">
                <a:solidFill>
                  <a:schemeClr val="bg1"/>
                </a:solidFill>
              </a:rPr>
            </a:br>
            <a:r>
              <a:rPr lang="en-US" sz="2800" b="1" dirty="0">
                <a:solidFill>
                  <a:schemeClr val="bg1"/>
                </a:solidFill>
              </a:rPr>
              <a:t>Happy day, happy day, </a:t>
            </a:r>
          </a:p>
          <a:p>
            <a:pPr marL="0" algn="ctr" eaLnBrk="1" hangingPunct="1">
              <a:spcBef>
                <a:spcPct val="0"/>
              </a:spcBef>
              <a:buFont typeface="Monotype Sorts" pitchFamily="2" charset="2"/>
              <a:buNone/>
            </a:pPr>
            <a:r>
              <a:rPr lang="en-US" sz="2800" b="1" dirty="0">
                <a:solidFill>
                  <a:schemeClr val="bg1"/>
                </a:solidFill>
              </a:rPr>
              <a:t>when Jesus washed my sins away.</a:t>
            </a:r>
            <a:endParaRPr lang="zh-TW" altLang="en-US" sz="2800" dirty="0">
              <a:solidFill>
                <a:schemeClr val="bg1"/>
              </a:solidFill>
              <a:ea typeface="全真楷書"/>
              <a:cs typeface="全真楷書"/>
            </a:endParaRPr>
          </a:p>
        </p:txBody>
      </p:sp>
      <p:sp>
        <p:nvSpPr>
          <p:cNvPr id="5" name="Rectangle 1026"/>
          <p:cNvSpPr txBox="1">
            <a:spLocks noChangeArrowheads="1"/>
          </p:cNvSpPr>
          <p:nvPr/>
        </p:nvSpPr>
        <p:spPr bwMode="auto">
          <a:xfrm>
            <a:off x="609600" y="76200"/>
            <a:ext cx="8229600" cy="1143000"/>
          </a:xfrm>
          <a:prstGeom prst="rect">
            <a:avLst/>
          </a:prstGeom>
          <a:noFill/>
          <a:ln w="9525">
            <a:noFill/>
            <a:miter lim="800000"/>
            <a:headEnd/>
            <a:tailEnd/>
          </a:ln>
        </p:spPr>
        <p:txBody>
          <a:bodyPr lIns="92075" tIns="46038" rIns="92075" bIns="46038"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4000" b="1" i="0" u="none" strike="noStrike" kern="0" cap="none" spc="0" normalizeH="0" baseline="0" noProof="0" dirty="0">
                <a:ln>
                  <a:solidFill>
                    <a:srgbClr val="00B050"/>
                  </a:solidFill>
                </a:ln>
                <a:solidFill>
                  <a:srgbClr val="C00000"/>
                </a:solidFill>
                <a:effectLst/>
                <a:uLnTx/>
                <a:uFillTx/>
                <a:latin typeface="SimSun" panose="02010600030101010101" pitchFamily="2" charset="-122"/>
                <a:ea typeface="SimSun" panose="02010600030101010101" pitchFamily="2" charset="-122"/>
                <a:cs typeface="Arial" pitchFamily="34" charset="0"/>
              </a:rPr>
              <a:t>快樂日</a:t>
            </a:r>
            <a:r>
              <a:rPr kumimoji="1" lang="zh-TW" altLang="en-US" sz="4000" b="1" i="1" u="none" strike="noStrike" kern="0" cap="none" spc="0" normalizeH="0" baseline="0" noProof="0" dirty="0">
                <a:ln>
                  <a:solidFill>
                    <a:srgbClr val="00B050"/>
                  </a:solidFill>
                </a:ln>
                <a:solidFill>
                  <a:srgbClr val="C00000"/>
                </a:solidFill>
                <a:effectLst/>
                <a:uLnTx/>
                <a:uFillTx/>
                <a:latin typeface="SimSun" panose="02010600030101010101" pitchFamily="2" charset="-122"/>
                <a:ea typeface="SimSun" panose="02010600030101010101" pitchFamily="2" charset="-122"/>
                <a:cs typeface="Arial" pitchFamily="34" charset="0"/>
              </a:rPr>
              <a:t> </a:t>
            </a:r>
            <a:r>
              <a:rPr kumimoji="1" lang="en-US" altLang="zh-TW" sz="4000" b="1" i="1" u="none" strike="noStrike" kern="0" cap="none" spc="0" normalizeH="0" baseline="0" noProof="0" dirty="0">
                <a:ln>
                  <a:solidFill>
                    <a:srgbClr val="00B050"/>
                  </a:solidFill>
                </a:ln>
                <a:solidFill>
                  <a:srgbClr val="C00000"/>
                </a:solidFill>
                <a:effectLst/>
                <a:uLnTx/>
                <a:uFillTx/>
                <a:latin typeface="SimSun" panose="02010600030101010101" pitchFamily="2" charset="-122"/>
                <a:ea typeface="SimSun" panose="02010600030101010101" pitchFamily="2" charset="-122"/>
                <a:cs typeface="Arial" pitchFamily="34" charset="0"/>
              </a:rPr>
              <a:t>O Happy Day</a:t>
            </a:r>
            <a:r>
              <a:rPr kumimoji="1" lang="en-US" altLang="en-US" sz="4000" b="1" i="1" u="none" strike="noStrike" kern="0" cap="none" spc="0" normalizeH="0" baseline="0" noProof="0" dirty="0">
                <a:ln>
                  <a:solidFill>
                    <a:srgbClr val="00B050"/>
                  </a:solidFill>
                </a:ln>
                <a:solidFill>
                  <a:srgbClr val="C00000"/>
                </a:solidFill>
                <a:effectLst/>
                <a:uLnTx/>
                <a:uFillTx/>
                <a:latin typeface="SimSun" panose="02010600030101010101" pitchFamily="2" charset="-122"/>
                <a:ea typeface="SimSun" panose="02010600030101010101" pitchFamily="2" charset="-122"/>
                <a:cs typeface="Arial" pitchFamily="34" charset="0"/>
              </a:rPr>
              <a:t>   </a:t>
            </a:r>
            <a:endParaRPr kumimoji="1" lang="zh-TW" altLang="en-US" sz="4000" b="1" i="1" u="none" strike="noStrike" kern="0" cap="none" spc="0" normalizeH="0" baseline="0" noProof="0" dirty="0">
              <a:ln>
                <a:solidFill>
                  <a:srgbClr val="00B050"/>
                </a:solidFill>
              </a:ln>
              <a:solidFill>
                <a:srgbClr val="C00000"/>
              </a:solidFill>
              <a:effectLst/>
              <a:uLnTx/>
              <a:uFillTx/>
              <a:latin typeface="SimSun" panose="02010600030101010101" pitchFamily="2" charset="-122"/>
              <a:ea typeface="SimSun" panose="02010600030101010101" pitchFamily="2" charset="-122"/>
              <a:cs typeface="Arial" pitchFamily="34" charset="0"/>
            </a:endParaRPr>
          </a:p>
        </p:txBody>
      </p:sp>
    </p:spTree>
    <p:extLst>
      <p:ext uri="{BB962C8B-B14F-4D97-AF65-F5344CB8AC3E}">
        <p14:creationId xmlns:p14="http://schemas.microsoft.com/office/powerpoint/2010/main" val="988880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id="{1765CE6E-07AD-DFD7-E57E-E5A64C091144}"/>
              </a:ext>
            </a:extLst>
          </p:cNvPr>
          <p:cNvSpPr txBox="1">
            <a:spLocks noGrp="1"/>
          </p:cNvSpPr>
          <p:nvPr>
            <p:ph type="title" idx="4294967295"/>
          </p:nvPr>
        </p:nvSpPr>
        <p:spPr bwMode="auto">
          <a:xfrm>
            <a:off x="755576" y="0"/>
            <a:ext cx="8388424" cy="47251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algn="l" eaLnBrk="1" hangingPunct="1"/>
            <a:r>
              <a:rPr lang="zh-CN" altLang="en-US" sz="3600" b="1" dirty="0">
                <a:solidFill>
                  <a:srgbClr val="FFFF00"/>
                </a:solidFill>
                <a:latin typeface="等线" panose="02010600030101010101" pitchFamily="2" charset="-122"/>
                <a:ea typeface="等线" panose="02010600030101010101" pitchFamily="2" charset="-122"/>
              </a:rPr>
              <a:t>圣诞节</a:t>
            </a:r>
            <a:r>
              <a:rPr lang="en-US" altLang="zh-CN" sz="3600" b="1" dirty="0">
                <a:solidFill>
                  <a:srgbClr val="FFFF00"/>
                </a:solidFill>
                <a:latin typeface="等线" panose="02010600030101010101" pitchFamily="2" charset="-122"/>
                <a:ea typeface="等线" panose="02010600030101010101" pitchFamily="2" charset="-122"/>
              </a:rPr>
              <a:t>/Christmas </a:t>
            </a:r>
            <a:br>
              <a:rPr lang="en-US" altLang="zh-CN" sz="3600" b="1" dirty="0">
                <a:solidFill>
                  <a:srgbClr val="FFFF00"/>
                </a:solidFill>
                <a:latin typeface="等线" panose="02010600030101010101" pitchFamily="2" charset="-122"/>
                <a:ea typeface="等线" panose="02010600030101010101" pitchFamily="2" charset="-122"/>
              </a:rPr>
            </a:br>
            <a:r>
              <a:rPr lang="en-US" altLang="zh-CN" sz="3600" b="1" dirty="0">
                <a:solidFill>
                  <a:srgbClr val="FFFF00"/>
                </a:solidFill>
                <a:latin typeface="等线" panose="02010600030101010101" pitchFamily="2" charset="-122"/>
                <a:ea typeface="等线" panose="02010600030101010101" pitchFamily="2" charset="-122"/>
              </a:rPr>
              <a:t/>
            </a:r>
            <a:br>
              <a:rPr lang="en-US" altLang="zh-CN" sz="3600" b="1" dirty="0">
                <a:solidFill>
                  <a:srgbClr val="FFFF00"/>
                </a:solidFill>
                <a:latin typeface="等线" panose="02010600030101010101" pitchFamily="2" charset="-122"/>
                <a:ea typeface="等线" panose="02010600030101010101" pitchFamily="2" charset="-122"/>
              </a:rPr>
            </a:br>
            <a:r>
              <a:rPr lang="en-US" altLang="zh-CN" sz="3600" b="1" dirty="0">
                <a:solidFill>
                  <a:srgbClr val="FFFF00"/>
                </a:solidFill>
                <a:latin typeface="等线" panose="02010600030101010101" pitchFamily="2" charset="-122"/>
                <a:ea typeface="等线" panose="02010600030101010101" pitchFamily="2" charset="-122"/>
              </a:rPr>
              <a:t/>
            </a:r>
            <a:br>
              <a:rPr lang="en-US" altLang="zh-CN" sz="3600" b="1" dirty="0">
                <a:solidFill>
                  <a:srgbClr val="FFFF00"/>
                </a:solidFill>
                <a:latin typeface="等线" panose="02010600030101010101" pitchFamily="2" charset="-122"/>
                <a:ea typeface="等线" panose="02010600030101010101" pitchFamily="2" charset="-122"/>
              </a:rPr>
            </a:br>
            <a:r>
              <a:rPr lang="en-US" altLang="zh-CN" sz="3600" b="1" dirty="0">
                <a:solidFill>
                  <a:srgbClr val="FFFF00"/>
                </a:solidFill>
                <a:latin typeface="等线" panose="02010600030101010101" pitchFamily="2" charset="-122"/>
                <a:ea typeface="等线" panose="02010600030101010101" pitchFamily="2" charset="-122"/>
              </a:rPr>
              <a:t/>
            </a:r>
            <a:br>
              <a:rPr lang="en-US" altLang="zh-CN" sz="3600" b="1" dirty="0">
                <a:solidFill>
                  <a:srgbClr val="FFFF00"/>
                </a:solidFill>
                <a:latin typeface="等线" panose="02010600030101010101" pitchFamily="2" charset="-122"/>
                <a:ea typeface="等线" panose="02010600030101010101" pitchFamily="2" charset="-122"/>
              </a:rPr>
            </a:br>
            <a:r>
              <a:rPr lang="zh-CN" altLang="en-US" sz="3600" b="1" dirty="0">
                <a:solidFill>
                  <a:srgbClr val="FFFF00"/>
                </a:solidFill>
                <a:latin typeface="等线" panose="02010600030101010101" pitchFamily="2" charset="-122"/>
                <a:ea typeface="等线" panose="02010600030101010101" pitchFamily="2" charset="-122"/>
              </a:rPr>
              <a:t>复活节</a:t>
            </a:r>
            <a:r>
              <a:rPr lang="en-US" altLang="zh-CN" sz="3600" b="1" dirty="0">
                <a:solidFill>
                  <a:srgbClr val="FFFF00"/>
                </a:solidFill>
                <a:latin typeface="等线" panose="02010600030101010101" pitchFamily="2" charset="-122"/>
                <a:ea typeface="等线" panose="02010600030101010101" pitchFamily="2" charset="-122"/>
              </a:rPr>
              <a:t>/Easter</a:t>
            </a:r>
            <a:endParaRPr lang="zh-CN" altLang="en-US" sz="3600" b="1" dirty="0">
              <a:solidFill>
                <a:schemeClr val="bg1"/>
              </a:solidFill>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val="452873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id="{1765CE6E-07AD-DFD7-E57E-E5A64C091144}"/>
              </a:ext>
            </a:extLst>
          </p:cNvPr>
          <p:cNvSpPr txBox="1">
            <a:spLocks noGrp="1"/>
          </p:cNvSpPr>
          <p:nvPr>
            <p:ph type="title" idx="4294967295"/>
          </p:nvPr>
        </p:nvSpPr>
        <p:spPr bwMode="auto">
          <a:xfrm>
            <a:off x="0" y="0"/>
            <a:ext cx="9144000" cy="6858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algn="l" eaLnBrk="1" hangingPunct="1"/>
            <a:r>
              <a:rPr lang="zh-CN" altLang="en-US" sz="3600" b="1" dirty="0">
                <a:solidFill>
                  <a:srgbClr val="FFFF00"/>
                </a:solidFill>
                <a:latin typeface="等线" panose="02010600030101010101" pitchFamily="2" charset="-122"/>
                <a:ea typeface="等线" panose="02010600030101010101" pitchFamily="2" charset="-122"/>
              </a:rPr>
              <a:t>一、门徒的疑惑</a:t>
            </a:r>
            <a:r>
              <a:rPr lang="en-US" altLang="zh-CN" sz="3600" b="1" dirty="0">
                <a:solidFill>
                  <a:srgbClr val="FFFF00"/>
                </a:solidFill>
                <a:latin typeface="等线" panose="02010600030101010101" pitchFamily="2" charset="-122"/>
                <a:ea typeface="等线" panose="02010600030101010101" pitchFamily="2" charset="-122"/>
              </a:rPr>
              <a:t/>
            </a:r>
            <a:br>
              <a:rPr lang="en-US" altLang="zh-CN" sz="3600" b="1" dirty="0">
                <a:solidFill>
                  <a:srgbClr val="FFFF00"/>
                </a:solidFill>
                <a:latin typeface="等线" panose="02010600030101010101" pitchFamily="2" charset="-122"/>
                <a:ea typeface="等线" panose="02010600030101010101" pitchFamily="2" charset="-122"/>
              </a:rPr>
            </a:br>
            <a:r>
              <a:rPr lang="en-US" altLang="zh-CN" sz="1600" b="1" dirty="0">
                <a:solidFill>
                  <a:srgbClr val="FFFF00"/>
                </a:solidFill>
                <a:latin typeface="等线" panose="02010600030101010101" pitchFamily="2" charset="-122"/>
                <a:ea typeface="等线" panose="02010600030101010101" pitchFamily="2" charset="-122"/>
              </a:rPr>
              <a:t/>
            </a:r>
            <a:br>
              <a:rPr lang="en-US" altLang="zh-CN" sz="1600" b="1" dirty="0">
                <a:solidFill>
                  <a:srgbClr val="FFFF00"/>
                </a:solidFill>
                <a:latin typeface="等线" panose="02010600030101010101" pitchFamily="2" charset="-122"/>
                <a:ea typeface="等线" panose="02010600030101010101" pitchFamily="2" charset="-122"/>
              </a:rPr>
            </a:br>
            <a:r>
              <a:rPr lang="en-US" altLang="zh-CN" sz="3600" b="1" dirty="0">
                <a:solidFill>
                  <a:srgbClr val="FFFF00"/>
                </a:solidFill>
                <a:latin typeface="等线" panose="02010600030101010101" pitchFamily="2" charset="-122"/>
                <a:ea typeface="等线" panose="02010600030101010101" pitchFamily="2" charset="-122"/>
              </a:rPr>
              <a:t>I.  The doubting disciples </a:t>
            </a:r>
            <a:br>
              <a:rPr lang="en-US" altLang="zh-CN" sz="3600" b="1" dirty="0">
                <a:solidFill>
                  <a:srgbClr val="FFFF00"/>
                </a:solidFill>
                <a:latin typeface="等线" panose="02010600030101010101" pitchFamily="2" charset="-122"/>
                <a:ea typeface="等线" panose="02010600030101010101" pitchFamily="2" charset="-122"/>
              </a:rPr>
            </a:br>
            <a:r>
              <a:rPr lang="en-US" altLang="zh-CN" sz="3600" b="1" dirty="0">
                <a:solidFill>
                  <a:srgbClr val="FFFF00"/>
                </a:solidFill>
                <a:latin typeface="等线" panose="02010600030101010101" pitchFamily="2" charset="-122"/>
                <a:ea typeface="等线" panose="02010600030101010101" pitchFamily="2" charset="-122"/>
              </a:rPr>
              <a:t/>
            </a:r>
            <a:br>
              <a:rPr lang="en-US" altLang="zh-CN" sz="3600" b="1" dirty="0">
                <a:solidFill>
                  <a:srgbClr val="FFFF00"/>
                </a:solidFill>
                <a:latin typeface="等线" panose="02010600030101010101" pitchFamily="2" charset="-122"/>
                <a:ea typeface="等线" panose="02010600030101010101" pitchFamily="2" charset="-122"/>
              </a:rPr>
            </a:br>
            <a:r>
              <a:rPr lang="en-US" altLang="zh-CN" sz="3600" b="1" dirty="0">
                <a:solidFill>
                  <a:srgbClr val="FFFF00"/>
                </a:solidFill>
                <a:latin typeface="等线" panose="02010600030101010101" pitchFamily="2" charset="-122"/>
                <a:ea typeface="等线" panose="02010600030101010101" pitchFamily="2" charset="-122"/>
              </a:rPr>
              <a:t/>
            </a:r>
            <a:br>
              <a:rPr lang="en-US" altLang="zh-CN" sz="3600" b="1" dirty="0">
                <a:solidFill>
                  <a:srgbClr val="FFFF00"/>
                </a:solidFill>
                <a:latin typeface="等线" panose="02010600030101010101" pitchFamily="2" charset="-122"/>
                <a:ea typeface="等线" panose="02010600030101010101" pitchFamily="2" charset="-122"/>
              </a:rPr>
            </a:br>
            <a:r>
              <a:rPr lang="zh-CN" altLang="en-US" sz="3600" b="1" dirty="0">
                <a:solidFill>
                  <a:srgbClr val="FFFF00"/>
                </a:solidFill>
                <a:latin typeface="等线" panose="02010600030101010101" pitchFamily="2" charset="-122"/>
                <a:ea typeface="等线" panose="02010600030101010101" pitchFamily="2" charset="-122"/>
              </a:rPr>
              <a:t>我非看见他手上的钉痕，用指头探入那钉痕，又用手探入他的肋旁，</a:t>
            </a:r>
            <a:r>
              <a:rPr lang="zh-CN" altLang="en-US" sz="3600" b="1" dirty="0">
                <a:solidFill>
                  <a:schemeClr val="bg1"/>
                </a:solidFill>
                <a:latin typeface="等线" panose="02010600030101010101" pitchFamily="2" charset="-122"/>
                <a:ea typeface="等线" panose="02010600030101010101" pitchFamily="2" charset="-122"/>
              </a:rPr>
              <a:t>我总不信</a:t>
            </a:r>
            <a:r>
              <a:rPr lang="zh-CN" altLang="en-US" sz="3600" b="1" dirty="0">
                <a:solidFill>
                  <a:srgbClr val="FFFF00"/>
                </a:solidFill>
                <a:latin typeface="等线" panose="02010600030101010101" pitchFamily="2" charset="-122"/>
                <a:ea typeface="等线" panose="02010600030101010101" pitchFamily="2" charset="-122"/>
              </a:rPr>
              <a:t>。</a:t>
            </a:r>
            <a:r>
              <a:rPr lang="en-US" altLang="zh-CN" sz="3600" b="1" dirty="0">
                <a:solidFill>
                  <a:srgbClr val="FFFF00"/>
                </a:solidFill>
                <a:latin typeface="等线" panose="02010600030101010101" pitchFamily="2" charset="-122"/>
                <a:ea typeface="等线" panose="02010600030101010101" pitchFamily="2" charset="-122"/>
              </a:rPr>
              <a:t/>
            </a:r>
            <a:br>
              <a:rPr lang="en-US" altLang="zh-CN" sz="3600" b="1" dirty="0">
                <a:solidFill>
                  <a:srgbClr val="FFFF00"/>
                </a:solidFill>
                <a:latin typeface="等线" panose="02010600030101010101" pitchFamily="2" charset="-122"/>
                <a:ea typeface="等线" panose="02010600030101010101" pitchFamily="2" charset="-122"/>
              </a:rPr>
            </a:br>
            <a:r>
              <a:rPr lang="en-US" altLang="zh-CN" sz="3600" b="1" dirty="0">
                <a:solidFill>
                  <a:srgbClr val="FFFF00"/>
                </a:solidFill>
                <a:latin typeface="等线" panose="02010600030101010101" pitchFamily="2" charset="-122"/>
                <a:ea typeface="等线" panose="02010600030101010101" pitchFamily="2" charset="-122"/>
              </a:rPr>
              <a:t/>
            </a:r>
            <a:br>
              <a:rPr lang="en-US" altLang="zh-CN" sz="3600" b="1" dirty="0">
                <a:solidFill>
                  <a:srgbClr val="FFFF00"/>
                </a:solidFill>
                <a:latin typeface="等线" panose="02010600030101010101" pitchFamily="2" charset="-122"/>
                <a:ea typeface="等线" panose="02010600030101010101" pitchFamily="2" charset="-122"/>
              </a:rPr>
            </a:br>
            <a:r>
              <a:rPr lang="en-US" altLang="zh-CN" sz="3600" b="1" dirty="0">
                <a:solidFill>
                  <a:srgbClr val="FFFF00"/>
                </a:solidFill>
                <a:latin typeface="等线" panose="02010600030101010101" pitchFamily="2" charset="-122"/>
                <a:ea typeface="等线" panose="02010600030101010101" pitchFamily="2" charset="-122"/>
              </a:rPr>
              <a:t>Unless I see the nail marks in his hands and put my finger where the nails were, and put my hand into his side, </a:t>
            </a:r>
            <a:r>
              <a:rPr lang="en-US" altLang="zh-CN" sz="3600" b="1" dirty="0">
                <a:solidFill>
                  <a:schemeClr val="bg1"/>
                </a:solidFill>
                <a:latin typeface="等线" panose="02010600030101010101" pitchFamily="2" charset="-122"/>
                <a:ea typeface="等线" panose="02010600030101010101" pitchFamily="2" charset="-122"/>
              </a:rPr>
              <a:t>I will not believe</a:t>
            </a:r>
            <a:r>
              <a:rPr lang="en-US" altLang="zh-CN" sz="3600" b="1" dirty="0">
                <a:solidFill>
                  <a:srgbClr val="FFFF00"/>
                </a:solidFill>
                <a:latin typeface="等线" panose="02010600030101010101" pitchFamily="2" charset="-122"/>
                <a:ea typeface="等线" panose="02010600030101010101" pitchFamily="2" charset="-122"/>
              </a:rPr>
              <a:t>.</a:t>
            </a:r>
            <a:br>
              <a:rPr lang="en-US" altLang="zh-CN" sz="3600" b="1" dirty="0">
                <a:solidFill>
                  <a:srgbClr val="FFFF00"/>
                </a:solidFill>
                <a:latin typeface="等线" panose="02010600030101010101" pitchFamily="2" charset="-122"/>
                <a:ea typeface="等线" panose="02010600030101010101" pitchFamily="2" charset="-122"/>
              </a:rPr>
            </a:br>
            <a:r>
              <a:rPr lang="en-US" altLang="zh-CN" sz="1600" b="1" dirty="0">
                <a:solidFill>
                  <a:srgbClr val="FFFF00"/>
                </a:solidFill>
                <a:latin typeface="等线" panose="02010600030101010101" pitchFamily="2" charset="-122"/>
                <a:ea typeface="等线" panose="02010600030101010101" pitchFamily="2" charset="-122"/>
              </a:rPr>
              <a:t/>
            </a:r>
            <a:br>
              <a:rPr lang="en-US" altLang="zh-CN" sz="1600" b="1" dirty="0">
                <a:solidFill>
                  <a:srgbClr val="FFFF00"/>
                </a:solidFill>
                <a:latin typeface="等线" panose="02010600030101010101" pitchFamily="2" charset="-122"/>
                <a:ea typeface="等线" panose="02010600030101010101" pitchFamily="2" charset="-122"/>
              </a:rPr>
            </a:br>
            <a:r>
              <a:rPr lang="en-US" altLang="zh-CN" sz="3600" b="1" dirty="0">
                <a:solidFill>
                  <a:srgbClr val="FFFF00"/>
                </a:solidFill>
                <a:latin typeface="等线" panose="02010600030101010101" pitchFamily="2" charset="-122"/>
                <a:ea typeface="等线" panose="02010600030101010101" pitchFamily="2" charset="-122"/>
              </a:rPr>
              <a:t>                                          </a:t>
            </a:r>
            <a:r>
              <a:rPr lang="zh-CN" altLang="en-US" sz="3600" b="1" dirty="0">
                <a:solidFill>
                  <a:srgbClr val="FFFF00"/>
                </a:solidFill>
                <a:latin typeface="等线" panose="02010600030101010101" pitchFamily="2" charset="-122"/>
                <a:ea typeface="等线" panose="02010600030101010101" pitchFamily="2" charset="-122"/>
              </a:rPr>
              <a:t>约</a:t>
            </a:r>
            <a:r>
              <a:rPr lang="en-US" altLang="zh-CN" sz="3600" b="1" dirty="0">
                <a:solidFill>
                  <a:srgbClr val="FFFF00"/>
                </a:solidFill>
                <a:latin typeface="等线" panose="02010600030101010101" pitchFamily="2" charset="-122"/>
                <a:ea typeface="等线" panose="02010600030101010101" pitchFamily="2" charset="-122"/>
              </a:rPr>
              <a:t>/John 20:25</a:t>
            </a:r>
            <a:endParaRPr lang="zh-CN" altLang="en-US" sz="3600" b="1" dirty="0">
              <a:solidFill>
                <a:schemeClr val="bg1"/>
              </a:solidFill>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val="39613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id="{1765CE6E-07AD-DFD7-E57E-E5A64C091144}"/>
              </a:ext>
            </a:extLst>
          </p:cNvPr>
          <p:cNvSpPr txBox="1">
            <a:spLocks noGrp="1"/>
          </p:cNvSpPr>
          <p:nvPr>
            <p:ph type="title" idx="4294967295"/>
          </p:nvPr>
        </p:nvSpPr>
        <p:spPr bwMode="auto">
          <a:xfrm>
            <a:off x="0" y="0"/>
            <a:ext cx="9144000" cy="6858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algn="l" eaLnBrk="1" hangingPunct="1"/>
            <a:r>
              <a:rPr lang="zh-CN" altLang="en-US" sz="3600" b="1" dirty="0">
                <a:solidFill>
                  <a:srgbClr val="FFFF00"/>
                </a:solidFill>
                <a:latin typeface="等线" panose="02010600030101010101" pitchFamily="2" charset="-122"/>
                <a:ea typeface="等线" panose="02010600030101010101" pitchFamily="2" charset="-122"/>
              </a:rPr>
              <a:t>不要摸我。因我还没有升上去见我的父。你往我弟兄那里去，告诉他们说，我要升上去，见我的父，也是你们的父。见我的神，也是你们的神“。马利亚就去告诉门徒说，</a:t>
            </a:r>
            <a:r>
              <a:rPr lang="zh-CN" altLang="en-US" sz="3600" b="1" dirty="0">
                <a:solidFill>
                  <a:schemeClr val="bg1"/>
                </a:solidFill>
                <a:latin typeface="等线" panose="02010600030101010101" pitchFamily="2" charset="-122"/>
                <a:ea typeface="等线" panose="02010600030101010101" pitchFamily="2" charset="-122"/>
              </a:rPr>
              <a:t>我已经看见了主。她又将主对她说的这话告诉他们</a:t>
            </a:r>
            <a:r>
              <a:rPr lang="zh-CN" altLang="en-US" sz="3600" b="1" dirty="0">
                <a:solidFill>
                  <a:srgbClr val="FFFF00"/>
                </a:solidFill>
                <a:latin typeface="等线" panose="02010600030101010101" pitchFamily="2" charset="-122"/>
                <a:ea typeface="等线" panose="02010600030101010101" pitchFamily="2" charset="-122"/>
              </a:rPr>
              <a:t>。</a:t>
            </a:r>
            <a:r>
              <a:rPr lang="en-US" altLang="zh-CN" sz="3600" b="1" dirty="0">
                <a:solidFill>
                  <a:srgbClr val="FFFF00"/>
                </a:solidFill>
                <a:latin typeface="等线" panose="02010600030101010101" pitchFamily="2" charset="-122"/>
                <a:ea typeface="等线" panose="02010600030101010101" pitchFamily="2" charset="-122"/>
              </a:rPr>
              <a:t/>
            </a:r>
            <a:br>
              <a:rPr lang="en-US" altLang="zh-CN" sz="3600" b="1" dirty="0">
                <a:solidFill>
                  <a:srgbClr val="FFFF00"/>
                </a:solidFill>
                <a:latin typeface="等线" panose="02010600030101010101" pitchFamily="2" charset="-122"/>
                <a:ea typeface="等线" panose="02010600030101010101" pitchFamily="2" charset="-122"/>
              </a:rPr>
            </a:br>
            <a:r>
              <a:rPr lang="en-US" altLang="zh-CN" sz="3600" b="1" dirty="0">
                <a:solidFill>
                  <a:srgbClr val="FFFF00"/>
                </a:solidFill>
                <a:latin typeface="等线" panose="02010600030101010101" pitchFamily="2" charset="-122"/>
                <a:ea typeface="等线" panose="02010600030101010101" pitchFamily="2" charset="-122"/>
              </a:rPr>
              <a:t/>
            </a:r>
            <a:br>
              <a:rPr lang="en-US" altLang="zh-CN" sz="3600" b="1" dirty="0">
                <a:solidFill>
                  <a:srgbClr val="FFFF00"/>
                </a:solidFill>
                <a:latin typeface="等线" panose="02010600030101010101" pitchFamily="2" charset="-122"/>
                <a:ea typeface="等线" panose="02010600030101010101" pitchFamily="2" charset="-122"/>
              </a:rPr>
            </a:br>
            <a:r>
              <a:rPr lang="en-US" altLang="zh-CN" sz="3600" b="1" dirty="0">
                <a:solidFill>
                  <a:srgbClr val="FFFF00"/>
                </a:solidFill>
                <a:latin typeface="等线" panose="02010600030101010101" pitchFamily="2" charset="-122"/>
                <a:ea typeface="等线" panose="02010600030101010101" pitchFamily="2" charset="-122"/>
              </a:rPr>
              <a:t>18Mary Magdalene went to the disciples with the news: ‘</a:t>
            </a:r>
            <a:r>
              <a:rPr lang="en-US" altLang="zh-CN" sz="3600" b="1" dirty="0">
                <a:solidFill>
                  <a:schemeClr val="bg1"/>
                </a:solidFill>
                <a:latin typeface="等线" panose="02010600030101010101" pitchFamily="2" charset="-122"/>
                <a:ea typeface="等线" panose="02010600030101010101" pitchFamily="2" charset="-122"/>
              </a:rPr>
              <a:t>I have seen the Lord</a:t>
            </a:r>
            <a:r>
              <a:rPr lang="en-US" altLang="zh-CN" sz="3600" b="1" dirty="0">
                <a:solidFill>
                  <a:srgbClr val="FFFF00"/>
                </a:solidFill>
                <a:latin typeface="等线" panose="02010600030101010101" pitchFamily="2" charset="-122"/>
                <a:ea typeface="等线" panose="02010600030101010101" pitchFamily="2" charset="-122"/>
              </a:rPr>
              <a:t>!’ And she told them that he had said these things to her.</a:t>
            </a:r>
            <a:br>
              <a:rPr lang="en-US" altLang="zh-CN" sz="3600" b="1" dirty="0">
                <a:solidFill>
                  <a:srgbClr val="FFFF00"/>
                </a:solidFill>
                <a:latin typeface="等线" panose="02010600030101010101" pitchFamily="2" charset="-122"/>
                <a:ea typeface="等线" panose="02010600030101010101" pitchFamily="2" charset="-122"/>
              </a:rPr>
            </a:br>
            <a:r>
              <a:rPr lang="en-US" altLang="zh-CN" sz="3600" b="1" dirty="0">
                <a:solidFill>
                  <a:srgbClr val="FFFF00"/>
                </a:solidFill>
                <a:latin typeface="等线" panose="02010600030101010101" pitchFamily="2" charset="-122"/>
                <a:ea typeface="等线" panose="02010600030101010101" pitchFamily="2" charset="-122"/>
              </a:rPr>
              <a:t>                            </a:t>
            </a:r>
            <a:r>
              <a:rPr lang="zh-CN" altLang="en-US" sz="3600" b="1" dirty="0">
                <a:solidFill>
                  <a:schemeClr val="bg1"/>
                </a:solidFill>
                <a:latin typeface="等线" panose="02010600030101010101" pitchFamily="2" charset="-122"/>
                <a:ea typeface="等线" panose="02010600030101010101" pitchFamily="2" charset="-122"/>
              </a:rPr>
              <a:t>约</a:t>
            </a:r>
            <a:r>
              <a:rPr lang="en-US" altLang="zh-CN" sz="3600" b="1" dirty="0">
                <a:solidFill>
                  <a:schemeClr val="bg1"/>
                </a:solidFill>
                <a:latin typeface="等线" panose="02010600030101010101" pitchFamily="2" charset="-122"/>
                <a:ea typeface="等线" panose="02010600030101010101" pitchFamily="2" charset="-122"/>
              </a:rPr>
              <a:t>/John 20</a:t>
            </a:r>
            <a:r>
              <a:rPr lang="zh-CN" altLang="en-US" sz="3600" b="1" dirty="0">
                <a:solidFill>
                  <a:schemeClr val="bg1"/>
                </a:solidFill>
                <a:latin typeface="等线" panose="02010600030101010101" pitchFamily="2" charset="-122"/>
                <a:ea typeface="等线" panose="02010600030101010101" pitchFamily="2" charset="-122"/>
              </a:rPr>
              <a:t>：</a:t>
            </a:r>
            <a:r>
              <a:rPr lang="en-US" altLang="zh-CN" sz="3600" b="1" dirty="0">
                <a:solidFill>
                  <a:schemeClr val="bg1"/>
                </a:solidFill>
                <a:latin typeface="等线" panose="02010600030101010101" pitchFamily="2" charset="-122"/>
                <a:ea typeface="等线" panose="02010600030101010101" pitchFamily="2" charset="-122"/>
              </a:rPr>
              <a:t>17-18</a:t>
            </a:r>
            <a:endParaRPr lang="zh-CN" altLang="en-US" sz="3600" b="1" dirty="0">
              <a:solidFill>
                <a:schemeClr val="bg1"/>
              </a:solidFill>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val="1053800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id="{1765CE6E-07AD-DFD7-E57E-E5A64C091144}"/>
              </a:ext>
            </a:extLst>
          </p:cNvPr>
          <p:cNvSpPr txBox="1">
            <a:spLocks noGrp="1"/>
          </p:cNvSpPr>
          <p:nvPr>
            <p:ph type="title" idx="4294967295"/>
          </p:nvPr>
        </p:nvSpPr>
        <p:spPr bwMode="auto">
          <a:xfrm>
            <a:off x="0" y="0"/>
            <a:ext cx="9144000" cy="6858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algn="l" eaLnBrk="1" hangingPunct="1"/>
            <a:r>
              <a:rPr lang="en-US" altLang="zh-CN" sz="3600" b="1" dirty="0">
                <a:solidFill>
                  <a:srgbClr val="FFFF00"/>
                </a:solidFill>
                <a:latin typeface="等线" panose="02010600030101010101" pitchFamily="2" charset="-122"/>
                <a:ea typeface="等线" panose="02010600030101010101" pitchFamily="2" charset="-122"/>
              </a:rPr>
              <a:t>9</a:t>
            </a:r>
            <a:r>
              <a:rPr lang="zh-CN" altLang="en-US" sz="3600" b="1" dirty="0">
                <a:solidFill>
                  <a:srgbClr val="FFFF00"/>
                </a:solidFill>
                <a:latin typeface="等线" panose="02010600030101010101" pitchFamily="2" charset="-122"/>
                <a:ea typeface="等线" panose="02010600030101010101" pitchFamily="2" charset="-122"/>
              </a:rPr>
              <a:t>在七日的第一日清早，耶稣复活了，就先向抹大拉的马利亚显现。耶稣从她身上曾赶出七个鬼。</a:t>
            </a:r>
            <a:r>
              <a:rPr lang="en-US" altLang="zh-CN" sz="3600" b="1" dirty="0">
                <a:solidFill>
                  <a:srgbClr val="FFFF00"/>
                </a:solidFill>
                <a:latin typeface="等线" panose="02010600030101010101" pitchFamily="2" charset="-122"/>
                <a:ea typeface="等线" panose="02010600030101010101" pitchFamily="2" charset="-122"/>
              </a:rPr>
              <a:t>10</a:t>
            </a:r>
            <a:r>
              <a:rPr lang="zh-CN" altLang="en-US" sz="3600" b="1" dirty="0">
                <a:solidFill>
                  <a:srgbClr val="FFFF00"/>
                </a:solidFill>
                <a:latin typeface="等线" panose="02010600030101010101" pitchFamily="2" charset="-122"/>
                <a:ea typeface="等线" panose="02010600030101010101" pitchFamily="2" charset="-122"/>
              </a:rPr>
              <a:t>她去告诉那向来跟随耶稣的人。那时他们正哀恸哭泣。</a:t>
            </a:r>
            <a:r>
              <a:rPr lang="en-US" altLang="zh-CN" sz="3600" b="1" dirty="0">
                <a:solidFill>
                  <a:srgbClr val="FFFF00"/>
                </a:solidFill>
                <a:latin typeface="等线" panose="02010600030101010101" pitchFamily="2" charset="-122"/>
                <a:ea typeface="等线" panose="02010600030101010101" pitchFamily="2" charset="-122"/>
              </a:rPr>
              <a:t>11</a:t>
            </a:r>
            <a:r>
              <a:rPr lang="zh-CN" altLang="en-US" sz="3600" b="1" dirty="0">
                <a:solidFill>
                  <a:schemeClr val="bg1"/>
                </a:solidFill>
                <a:latin typeface="等线" panose="02010600030101010101" pitchFamily="2" charset="-122"/>
                <a:ea typeface="等线" panose="02010600030101010101" pitchFamily="2" charset="-122"/>
              </a:rPr>
              <a:t>他们听见耶稣活了，被马利亚看见，却是不信</a:t>
            </a:r>
            <a:r>
              <a:rPr lang="zh-CN" altLang="en-US" sz="3600" b="1" dirty="0">
                <a:solidFill>
                  <a:srgbClr val="FFFF00"/>
                </a:solidFill>
                <a:latin typeface="等线" panose="02010600030101010101" pitchFamily="2" charset="-122"/>
                <a:ea typeface="等线" panose="02010600030101010101" pitchFamily="2" charset="-122"/>
              </a:rPr>
              <a:t>。</a:t>
            </a:r>
            <a:r>
              <a:rPr lang="en-US" altLang="zh-CN" sz="3600" b="1" dirty="0">
                <a:solidFill>
                  <a:srgbClr val="FFFF00"/>
                </a:solidFill>
                <a:latin typeface="等线" panose="02010600030101010101" pitchFamily="2" charset="-122"/>
                <a:ea typeface="等线" panose="02010600030101010101" pitchFamily="2" charset="-122"/>
              </a:rPr>
              <a:t/>
            </a:r>
            <a:br>
              <a:rPr lang="en-US" altLang="zh-CN" sz="3600" b="1" dirty="0">
                <a:solidFill>
                  <a:srgbClr val="FFFF00"/>
                </a:solidFill>
                <a:latin typeface="等线" panose="02010600030101010101" pitchFamily="2" charset="-122"/>
                <a:ea typeface="等线" panose="02010600030101010101" pitchFamily="2" charset="-122"/>
              </a:rPr>
            </a:br>
            <a:r>
              <a:rPr lang="en-US" altLang="zh-CN" sz="3600" b="1" dirty="0">
                <a:solidFill>
                  <a:srgbClr val="FFFF00"/>
                </a:solidFill>
                <a:latin typeface="等线" panose="02010600030101010101" pitchFamily="2" charset="-122"/>
                <a:ea typeface="等线" panose="02010600030101010101" pitchFamily="2" charset="-122"/>
              </a:rPr>
              <a:t/>
            </a:r>
            <a:br>
              <a:rPr lang="en-US" altLang="zh-CN" sz="3600" b="1" dirty="0">
                <a:solidFill>
                  <a:srgbClr val="FFFF00"/>
                </a:solidFill>
                <a:latin typeface="等线" panose="02010600030101010101" pitchFamily="2" charset="-122"/>
                <a:ea typeface="等线" panose="02010600030101010101" pitchFamily="2" charset="-122"/>
              </a:rPr>
            </a:br>
            <a:r>
              <a:rPr lang="en-US" altLang="zh-CN" sz="3600" b="1" dirty="0">
                <a:solidFill>
                  <a:srgbClr val="FFFF00"/>
                </a:solidFill>
                <a:latin typeface="等线" panose="02010600030101010101" pitchFamily="2" charset="-122"/>
                <a:ea typeface="等线" panose="02010600030101010101" pitchFamily="2" charset="-122"/>
              </a:rPr>
              <a:t>10She went and told those who had been with him and who were mourning and weeping. 11When they heard that Jesus was alive and that she had seen him, </a:t>
            </a:r>
            <a:r>
              <a:rPr lang="en-US" altLang="zh-CN" sz="3600" b="1" dirty="0">
                <a:solidFill>
                  <a:schemeClr val="bg1"/>
                </a:solidFill>
                <a:latin typeface="等线" panose="02010600030101010101" pitchFamily="2" charset="-122"/>
                <a:ea typeface="等线" panose="02010600030101010101" pitchFamily="2" charset="-122"/>
              </a:rPr>
              <a:t>they did not believe it</a:t>
            </a:r>
            <a:r>
              <a:rPr lang="en-US" altLang="zh-CN" sz="3600" b="1" dirty="0">
                <a:solidFill>
                  <a:srgbClr val="FFFF00"/>
                </a:solidFill>
                <a:latin typeface="等线" panose="02010600030101010101" pitchFamily="2" charset="-122"/>
                <a:ea typeface="等线" panose="02010600030101010101" pitchFamily="2" charset="-122"/>
              </a:rPr>
              <a:t>.</a:t>
            </a:r>
            <a:br>
              <a:rPr lang="en-US" altLang="zh-CN" sz="3600" b="1" dirty="0">
                <a:solidFill>
                  <a:srgbClr val="FFFF00"/>
                </a:solidFill>
                <a:latin typeface="等线" panose="02010600030101010101" pitchFamily="2" charset="-122"/>
                <a:ea typeface="等线" panose="02010600030101010101" pitchFamily="2" charset="-122"/>
              </a:rPr>
            </a:br>
            <a:r>
              <a:rPr lang="zh-CN" altLang="en-US" sz="3600" b="1" dirty="0">
                <a:solidFill>
                  <a:srgbClr val="FFFF00"/>
                </a:solidFill>
                <a:latin typeface="等线" panose="02010600030101010101" pitchFamily="2" charset="-122"/>
                <a:ea typeface="等线" panose="02010600030101010101" pitchFamily="2" charset="-122"/>
              </a:rPr>
              <a:t>                                   可</a:t>
            </a:r>
            <a:r>
              <a:rPr lang="en-US" altLang="zh-CN" sz="3600" b="1" dirty="0">
                <a:solidFill>
                  <a:srgbClr val="FFFF00"/>
                </a:solidFill>
                <a:latin typeface="等线" panose="02010600030101010101" pitchFamily="2" charset="-122"/>
                <a:ea typeface="等线" panose="02010600030101010101" pitchFamily="2" charset="-122"/>
              </a:rPr>
              <a:t>/Mark 16</a:t>
            </a:r>
            <a:r>
              <a:rPr lang="zh-CN" altLang="en-US" sz="3600" b="1" dirty="0">
                <a:solidFill>
                  <a:srgbClr val="FFFF00"/>
                </a:solidFill>
                <a:latin typeface="等线" panose="02010600030101010101" pitchFamily="2" charset="-122"/>
                <a:ea typeface="等线" panose="02010600030101010101" pitchFamily="2" charset="-122"/>
              </a:rPr>
              <a:t>：</a:t>
            </a:r>
            <a:r>
              <a:rPr lang="en-US" altLang="zh-CN" sz="3600" b="1" dirty="0">
                <a:solidFill>
                  <a:srgbClr val="FFFF00"/>
                </a:solidFill>
                <a:latin typeface="等线" panose="02010600030101010101" pitchFamily="2" charset="-122"/>
                <a:ea typeface="等线" panose="02010600030101010101" pitchFamily="2" charset="-122"/>
              </a:rPr>
              <a:t>9-11</a:t>
            </a:r>
            <a:endParaRPr lang="zh-CN" altLang="en-US" sz="3600" b="1" dirty="0">
              <a:solidFill>
                <a:schemeClr val="bg1"/>
              </a:solidFill>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val="633209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id="{1765CE6E-07AD-DFD7-E57E-E5A64C091144}"/>
              </a:ext>
            </a:extLst>
          </p:cNvPr>
          <p:cNvSpPr txBox="1">
            <a:spLocks noGrp="1"/>
          </p:cNvSpPr>
          <p:nvPr>
            <p:ph type="title" idx="4294967295"/>
          </p:nvPr>
        </p:nvSpPr>
        <p:spPr bwMode="auto">
          <a:xfrm>
            <a:off x="0" y="0"/>
            <a:ext cx="9144000" cy="537321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algn="l" eaLnBrk="1" hangingPunct="1"/>
            <a:r>
              <a:rPr lang="zh-CN" altLang="en-US" sz="3600" b="1" dirty="0">
                <a:solidFill>
                  <a:srgbClr val="FFFF00"/>
                </a:solidFill>
                <a:latin typeface="等线" panose="02010600030101010101" pitchFamily="2" charset="-122"/>
                <a:ea typeface="等线" panose="02010600030101010101" pitchFamily="2" charset="-122"/>
              </a:rPr>
              <a:t>二、主耶稣的复活</a:t>
            </a:r>
            <a:r>
              <a:rPr lang="en-US" altLang="zh-CN" sz="3600" b="1" dirty="0">
                <a:solidFill>
                  <a:srgbClr val="FFFF00"/>
                </a:solidFill>
                <a:latin typeface="等线" panose="02010600030101010101" pitchFamily="2" charset="-122"/>
                <a:ea typeface="等线" panose="02010600030101010101" pitchFamily="2" charset="-122"/>
              </a:rPr>
              <a:t/>
            </a:r>
            <a:br>
              <a:rPr lang="en-US" altLang="zh-CN" sz="3600" b="1" dirty="0">
                <a:solidFill>
                  <a:srgbClr val="FFFF00"/>
                </a:solidFill>
                <a:latin typeface="等线" panose="02010600030101010101" pitchFamily="2" charset="-122"/>
                <a:ea typeface="等线" panose="02010600030101010101" pitchFamily="2" charset="-122"/>
              </a:rPr>
            </a:br>
            <a:r>
              <a:rPr lang="en-US" altLang="zh-CN" sz="1600" b="1" dirty="0">
                <a:solidFill>
                  <a:srgbClr val="FFFF00"/>
                </a:solidFill>
                <a:latin typeface="等线" panose="02010600030101010101" pitchFamily="2" charset="-122"/>
                <a:ea typeface="等线" panose="02010600030101010101" pitchFamily="2" charset="-122"/>
              </a:rPr>
              <a:t/>
            </a:r>
            <a:br>
              <a:rPr lang="en-US" altLang="zh-CN" sz="1600" b="1" dirty="0">
                <a:solidFill>
                  <a:srgbClr val="FFFF00"/>
                </a:solidFill>
                <a:latin typeface="等线" panose="02010600030101010101" pitchFamily="2" charset="-122"/>
                <a:ea typeface="等线" panose="02010600030101010101" pitchFamily="2" charset="-122"/>
              </a:rPr>
            </a:br>
            <a:r>
              <a:rPr lang="en-US" altLang="zh-CN" sz="3600" b="1" dirty="0">
                <a:solidFill>
                  <a:srgbClr val="FFFF00"/>
                </a:solidFill>
                <a:latin typeface="等线" panose="02010600030101010101" pitchFamily="2" charset="-122"/>
                <a:ea typeface="等线" panose="02010600030101010101" pitchFamily="2" charset="-122"/>
              </a:rPr>
              <a:t>II. The Resurrection of Our Lord Jesus</a:t>
            </a:r>
            <a:br>
              <a:rPr lang="en-US" altLang="zh-CN" sz="3600" b="1" dirty="0">
                <a:solidFill>
                  <a:srgbClr val="FFFF00"/>
                </a:solidFill>
                <a:latin typeface="等线" panose="02010600030101010101" pitchFamily="2" charset="-122"/>
                <a:ea typeface="等线" panose="02010600030101010101" pitchFamily="2" charset="-122"/>
              </a:rPr>
            </a:br>
            <a:r>
              <a:rPr lang="en-US" altLang="zh-CN" sz="3600" b="1" dirty="0">
                <a:solidFill>
                  <a:srgbClr val="FFFF00"/>
                </a:solidFill>
                <a:latin typeface="等线" panose="02010600030101010101" pitchFamily="2" charset="-122"/>
                <a:ea typeface="等线" panose="02010600030101010101" pitchFamily="2" charset="-122"/>
              </a:rPr>
              <a:t/>
            </a:r>
            <a:br>
              <a:rPr lang="en-US" altLang="zh-CN" sz="3600" b="1" dirty="0">
                <a:solidFill>
                  <a:srgbClr val="FFFF00"/>
                </a:solidFill>
                <a:latin typeface="等线" panose="02010600030101010101" pitchFamily="2" charset="-122"/>
                <a:ea typeface="等线" panose="02010600030101010101" pitchFamily="2" charset="-122"/>
              </a:rPr>
            </a:br>
            <a:r>
              <a:rPr lang="en-US" altLang="zh-CN" sz="3600" b="1" dirty="0">
                <a:solidFill>
                  <a:srgbClr val="FFFF00"/>
                </a:solidFill>
                <a:latin typeface="等线" panose="02010600030101010101" pitchFamily="2" charset="-122"/>
                <a:ea typeface="等线" panose="02010600030101010101" pitchFamily="2" charset="-122"/>
              </a:rPr>
              <a:t/>
            </a:r>
            <a:br>
              <a:rPr lang="en-US" altLang="zh-CN" sz="3600" b="1" dirty="0">
                <a:solidFill>
                  <a:srgbClr val="FFFF00"/>
                </a:solidFill>
                <a:latin typeface="等线" panose="02010600030101010101" pitchFamily="2" charset="-122"/>
                <a:ea typeface="等线" panose="02010600030101010101" pitchFamily="2" charset="-122"/>
              </a:rPr>
            </a:br>
            <a:r>
              <a:rPr lang="en-US" altLang="zh-CN" sz="3600" b="1" dirty="0">
                <a:solidFill>
                  <a:srgbClr val="FFFF00"/>
                </a:solidFill>
                <a:latin typeface="等线" panose="02010600030101010101" pitchFamily="2" charset="-122"/>
                <a:ea typeface="等线" panose="02010600030101010101" pitchFamily="2" charset="-122"/>
              </a:rPr>
              <a:t>1</a:t>
            </a:r>
            <a:r>
              <a:rPr lang="zh-CN" altLang="en-US" sz="3600" b="1" dirty="0">
                <a:solidFill>
                  <a:srgbClr val="FFFF00"/>
                </a:solidFill>
                <a:latin typeface="等线" panose="02010600030101010101" pitchFamily="2" charset="-122"/>
                <a:ea typeface="等线" panose="02010600030101010101" pitchFamily="2" charset="-122"/>
              </a:rPr>
              <a:t>、耶稣复活前门徒的信仰表现</a:t>
            </a:r>
            <a:r>
              <a:rPr lang="en-US" altLang="zh-CN" sz="3600" b="1" dirty="0">
                <a:solidFill>
                  <a:srgbClr val="FFFF00"/>
                </a:solidFill>
                <a:latin typeface="等线" panose="02010600030101010101" pitchFamily="2" charset="-122"/>
                <a:ea typeface="等线" panose="02010600030101010101" pitchFamily="2" charset="-122"/>
              </a:rPr>
              <a:t/>
            </a:r>
            <a:br>
              <a:rPr lang="en-US" altLang="zh-CN" sz="3600" b="1" dirty="0">
                <a:solidFill>
                  <a:srgbClr val="FFFF00"/>
                </a:solidFill>
                <a:latin typeface="等线" panose="02010600030101010101" pitchFamily="2" charset="-122"/>
                <a:ea typeface="等线" panose="02010600030101010101" pitchFamily="2" charset="-122"/>
              </a:rPr>
            </a:br>
            <a:r>
              <a:rPr lang="en-US" altLang="zh-CN" sz="3600" b="1" dirty="0">
                <a:solidFill>
                  <a:srgbClr val="FFFF00"/>
                </a:solidFill>
                <a:latin typeface="等线" panose="02010600030101010101" pitchFamily="2" charset="-122"/>
                <a:ea typeface="等线" panose="02010600030101010101" pitchFamily="2" charset="-122"/>
              </a:rPr>
              <a:t/>
            </a:r>
            <a:br>
              <a:rPr lang="en-US" altLang="zh-CN" sz="3600" b="1" dirty="0">
                <a:solidFill>
                  <a:srgbClr val="FFFF00"/>
                </a:solidFill>
                <a:latin typeface="等线" panose="02010600030101010101" pitchFamily="2" charset="-122"/>
                <a:ea typeface="等线" panose="02010600030101010101" pitchFamily="2" charset="-122"/>
              </a:rPr>
            </a:br>
            <a:r>
              <a:rPr lang="en-US" altLang="zh-CN" sz="3600" b="1" dirty="0">
                <a:solidFill>
                  <a:srgbClr val="FFFF00"/>
                </a:solidFill>
                <a:latin typeface="等线" panose="02010600030101010101" pitchFamily="2" charset="-122"/>
                <a:ea typeface="等线" panose="02010600030101010101" pitchFamily="2" charset="-122"/>
              </a:rPr>
              <a:t>1.</a:t>
            </a:r>
            <a:r>
              <a:rPr lang="zh-CN" altLang="en-US" sz="3600" b="1" dirty="0">
                <a:solidFill>
                  <a:srgbClr val="FFFF00"/>
                </a:solidFill>
                <a:latin typeface="等线" panose="02010600030101010101" pitchFamily="2" charset="-122"/>
                <a:ea typeface="等线" panose="02010600030101010101" pitchFamily="2" charset="-122"/>
              </a:rPr>
              <a:t> </a:t>
            </a:r>
            <a:r>
              <a:rPr lang="en-US" altLang="zh-CN" sz="3600" b="1" dirty="0">
                <a:solidFill>
                  <a:srgbClr val="FFFF00"/>
                </a:solidFill>
                <a:latin typeface="等线" panose="02010600030101010101" pitchFamily="2" charset="-122"/>
                <a:ea typeface="等线" panose="02010600030101010101" pitchFamily="2" charset="-122"/>
              </a:rPr>
              <a:t>The faith of the disciples before the resurrection of Jesus</a:t>
            </a:r>
            <a:endParaRPr lang="zh-CN" altLang="en-US" sz="3600" b="1" dirty="0">
              <a:solidFill>
                <a:schemeClr val="bg1"/>
              </a:solidFill>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val="2617639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id="{1765CE6E-07AD-DFD7-E57E-E5A64C091144}"/>
              </a:ext>
            </a:extLst>
          </p:cNvPr>
          <p:cNvSpPr txBox="1">
            <a:spLocks noGrp="1"/>
          </p:cNvSpPr>
          <p:nvPr>
            <p:ph type="title" idx="4294967295"/>
          </p:nvPr>
        </p:nvSpPr>
        <p:spPr bwMode="auto">
          <a:xfrm>
            <a:off x="0" y="0"/>
            <a:ext cx="9144000" cy="6858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algn="l" eaLnBrk="1" hangingPunct="1"/>
            <a:r>
              <a:rPr lang="en-US" altLang="zh-CN" sz="3600" b="1" dirty="0">
                <a:solidFill>
                  <a:srgbClr val="FFFF00"/>
                </a:solidFill>
                <a:latin typeface="等线" panose="02010600030101010101" pitchFamily="2" charset="-122"/>
                <a:ea typeface="等线" panose="02010600030101010101" pitchFamily="2" charset="-122"/>
              </a:rPr>
              <a:t>55</a:t>
            </a:r>
            <a:r>
              <a:rPr lang="zh-CN" altLang="en-US" sz="3600" b="1" dirty="0">
                <a:solidFill>
                  <a:srgbClr val="FFFF00"/>
                </a:solidFill>
                <a:latin typeface="等线" panose="02010600030101010101" pitchFamily="2" charset="-122"/>
                <a:ea typeface="等线" panose="02010600030101010101" pitchFamily="2" charset="-122"/>
              </a:rPr>
              <a:t>当时，耶稣对众人说，你们带着刀棒，出来拿我，如同拿强盗吗？我天天坐在殿里教训人，你们并没有拿我。</a:t>
            </a:r>
            <a:r>
              <a:rPr lang="en-US" altLang="zh-CN" sz="3600" b="1" dirty="0">
                <a:solidFill>
                  <a:srgbClr val="FFFF00"/>
                </a:solidFill>
                <a:latin typeface="等线" panose="02010600030101010101" pitchFamily="2" charset="-122"/>
                <a:ea typeface="等线" panose="02010600030101010101" pitchFamily="2" charset="-122"/>
              </a:rPr>
              <a:t>56</a:t>
            </a:r>
            <a:r>
              <a:rPr lang="zh-CN" altLang="en-US" sz="3600" b="1" dirty="0">
                <a:solidFill>
                  <a:srgbClr val="FFFF00"/>
                </a:solidFill>
                <a:latin typeface="等线" panose="02010600030101010101" pitchFamily="2" charset="-122"/>
                <a:ea typeface="等线" panose="02010600030101010101" pitchFamily="2" charset="-122"/>
              </a:rPr>
              <a:t>但这一切的事成就了，为要应验先知书上的话。</a:t>
            </a:r>
            <a:r>
              <a:rPr lang="zh-CN" altLang="en-US" sz="3600" b="1" dirty="0">
                <a:solidFill>
                  <a:schemeClr val="bg1"/>
                </a:solidFill>
                <a:latin typeface="等线" panose="02010600030101010101" pitchFamily="2" charset="-122"/>
                <a:ea typeface="等线" panose="02010600030101010101" pitchFamily="2" charset="-122"/>
              </a:rPr>
              <a:t>当下门徒都离开他逃走了</a:t>
            </a:r>
            <a:r>
              <a:rPr lang="zh-CN" altLang="en-US" sz="3600" b="1" dirty="0">
                <a:solidFill>
                  <a:srgbClr val="FFFF00"/>
                </a:solidFill>
                <a:latin typeface="等线" panose="02010600030101010101" pitchFamily="2" charset="-122"/>
                <a:ea typeface="等线" panose="02010600030101010101" pitchFamily="2" charset="-122"/>
              </a:rPr>
              <a:t>。</a:t>
            </a:r>
            <a:r>
              <a:rPr lang="en-US" altLang="zh-CN" sz="3600" b="1" dirty="0">
                <a:solidFill>
                  <a:srgbClr val="FFFF00"/>
                </a:solidFill>
                <a:latin typeface="等线" panose="02010600030101010101" pitchFamily="2" charset="-122"/>
                <a:ea typeface="等线" panose="02010600030101010101" pitchFamily="2" charset="-122"/>
              </a:rPr>
              <a:t/>
            </a:r>
            <a:br>
              <a:rPr lang="en-US" altLang="zh-CN" sz="3600" b="1" dirty="0">
                <a:solidFill>
                  <a:srgbClr val="FFFF00"/>
                </a:solidFill>
                <a:latin typeface="等线" panose="02010600030101010101" pitchFamily="2" charset="-122"/>
                <a:ea typeface="等线" panose="02010600030101010101" pitchFamily="2" charset="-122"/>
              </a:rPr>
            </a:br>
            <a:r>
              <a:rPr lang="en-US" altLang="zh-CN" sz="1800" b="1" dirty="0">
                <a:solidFill>
                  <a:srgbClr val="FFFF00"/>
                </a:solidFill>
                <a:latin typeface="等线" panose="02010600030101010101" pitchFamily="2" charset="-122"/>
                <a:ea typeface="等线" panose="02010600030101010101" pitchFamily="2" charset="-122"/>
              </a:rPr>
              <a:t/>
            </a:r>
            <a:br>
              <a:rPr lang="en-US" altLang="zh-CN" sz="1800" b="1" dirty="0">
                <a:solidFill>
                  <a:srgbClr val="FFFF00"/>
                </a:solidFill>
                <a:latin typeface="等线" panose="02010600030101010101" pitchFamily="2" charset="-122"/>
                <a:ea typeface="等线" panose="02010600030101010101" pitchFamily="2" charset="-122"/>
              </a:rPr>
            </a:br>
            <a:r>
              <a:rPr lang="en-US" altLang="zh-CN" sz="3200" b="1" dirty="0">
                <a:solidFill>
                  <a:srgbClr val="FFFF00"/>
                </a:solidFill>
                <a:latin typeface="等线" panose="02010600030101010101" pitchFamily="2" charset="-122"/>
                <a:ea typeface="等线" panose="02010600030101010101" pitchFamily="2" charset="-122"/>
              </a:rPr>
              <a:t>55In that hour Jesus said to the crowd, ‘Am I leading a rebellion, that you have come out with swords and clubs to capture me? Every day I sat in the temple courts teaching, and you did not arrest me. 56…Then </a:t>
            </a:r>
            <a:r>
              <a:rPr lang="en-US" altLang="zh-CN" sz="3200" b="1" dirty="0">
                <a:solidFill>
                  <a:schemeClr val="bg1"/>
                </a:solidFill>
                <a:latin typeface="等线" panose="02010600030101010101" pitchFamily="2" charset="-122"/>
                <a:ea typeface="等线" panose="02010600030101010101" pitchFamily="2" charset="-122"/>
              </a:rPr>
              <a:t>all the disciples deserted him and fled</a:t>
            </a:r>
            <a:r>
              <a:rPr lang="en-US" altLang="zh-CN" sz="3200" b="1" dirty="0">
                <a:solidFill>
                  <a:srgbClr val="FFFF00"/>
                </a:solidFill>
                <a:latin typeface="等线" panose="02010600030101010101" pitchFamily="2" charset="-122"/>
                <a:ea typeface="等线" panose="02010600030101010101" pitchFamily="2" charset="-122"/>
              </a:rPr>
              <a:t>.</a:t>
            </a:r>
            <a:br>
              <a:rPr lang="en-US" altLang="zh-CN" sz="3200" b="1" dirty="0">
                <a:solidFill>
                  <a:srgbClr val="FFFF00"/>
                </a:solidFill>
                <a:latin typeface="等线" panose="02010600030101010101" pitchFamily="2" charset="-122"/>
                <a:ea typeface="等线" panose="02010600030101010101" pitchFamily="2" charset="-122"/>
              </a:rPr>
            </a:br>
            <a:r>
              <a:rPr lang="en-US" altLang="zh-CN" sz="3200" b="1" dirty="0">
                <a:solidFill>
                  <a:srgbClr val="FFFF00"/>
                </a:solidFill>
                <a:latin typeface="等线" panose="02010600030101010101" pitchFamily="2" charset="-122"/>
                <a:ea typeface="等线" panose="02010600030101010101" pitchFamily="2" charset="-122"/>
              </a:rPr>
              <a:t>                                          </a:t>
            </a:r>
            <a:r>
              <a:rPr lang="zh-CN" altLang="en-US" sz="3200" b="1" dirty="0">
                <a:solidFill>
                  <a:srgbClr val="FFFF00"/>
                </a:solidFill>
                <a:latin typeface="等线" panose="02010600030101010101" pitchFamily="2" charset="-122"/>
                <a:ea typeface="等线" panose="02010600030101010101" pitchFamily="2" charset="-122"/>
              </a:rPr>
              <a:t>太</a:t>
            </a:r>
            <a:r>
              <a:rPr lang="en-US" altLang="zh-CN" sz="3200" b="1" dirty="0">
                <a:solidFill>
                  <a:srgbClr val="FFFF00"/>
                </a:solidFill>
                <a:latin typeface="等线" panose="02010600030101010101" pitchFamily="2" charset="-122"/>
                <a:ea typeface="等线" panose="02010600030101010101" pitchFamily="2" charset="-122"/>
              </a:rPr>
              <a:t>/Matt. 26:55-56</a:t>
            </a:r>
            <a:endParaRPr lang="zh-CN" altLang="en-US" sz="3200" b="1" dirty="0">
              <a:solidFill>
                <a:schemeClr val="bg1"/>
              </a:solidFill>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val="1238526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id="{1765CE6E-07AD-DFD7-E57E-E5A64C091144}"/>
              </a:ext>
            </a:extLst>
          </p:cNvPr>
          <p:cNvSpPr txBox="1">
            <a:spLocks noGrp="1"/>
          </p:cNvSpPr>
          <p:nvPr>
            <p:ph type="title" idx="4294967295"/>
          </p:nvPr>
        </p:nvSpPr>
        <p:spPr bwMode="auto">
          <a:xfrm>
            <a:off x="0" y="0"/>
            <a:ext cx="9144000" cy="6858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algn="l" eaLnBrk="1" hangingPunct="1"/>
            <a:r>
              <a:rPr lang="en-US" altLang="zh-CN" sz="3600" b="1" dirty="0">
                <a:solidFill>
                  <a:srgbClr val="FFFF00"/>
                </a:solidFill>
                <a:latin typeface="等线" panose="02010600030101010101" pitchFamily="2" charset="-122"/>
                <a:ea typeface="等线" panose="02010600030101010101" pitchFamily="2" charset="-122"/>
              </a:rPr>
              <a:t>69</a:t>
            </a:r>
            <a:r>
              <a:rPr lang="zh-CN" altLang="en-US" sz="3600" b="1" dirty="0">
                <a:solidFill>
                  <a:srgbClr val="FFFF00"/>
                </a:solidFill>
                <a:latin typeface="等线" panose="02010600030101010101" pitchFamily="2" charset="-122"/>
                <a:ea typeface="等线" panose="02010600030101010101" pitchFamily="2" charset="-122"/>
              </a:rPr>
              <a:t>彼得在外面院子里坐着，有一个使女前来说，你素来也是同那加利利人耶稣一伙的。</a:t>
            </a:r>
            <a:r>
              <a:rPr lang="en-US" altLang="zh-CN" sz="3600" b="1" dirty="0">
                <a:solidFill>
                  <a:srgbClr val="FFFF00"/>
                </a:solidFill>
                <a:latin typeface="等线" panose="02010600030101010101" pitchFamily="2" charset="-122"/>
                <a:ea typeface="等线" panose="02010600030101010101" pitchFamily="2" charset="-122"/>
              </a:rPr>
              <a:t>74</a:t>
            </a:r>
            <a:r>
              <a:rPr lang="zh-CN" altLang="en-US" sz="3600" b="1" dirty="0">
                <a:solidFill>
                  <a:schemeClr val="bg1"/>
                </a:solidFill>
                <a:latin typeface="等线" panose="02010600030101010101" pitchFamily="2" charset="-122"/>
                <a:ea typeface="等线" panose="02010600030101010101" pitchFamily="2" charset="-122"/>
              </a:rPr>
              <a:t>彼得就发咒起誓地说，我不认得那个人</a:t>
            </a:r>
            <a:r>
              <a:rPr lang="zh-CN" altLang="en-US" sz="3600" b="1" dirty="0">
                <a:solidFill>
                  <a:srgbClr val="FFFF00"/>
                </a:solidFill>
                <a:latin typeface="等线" panose="02010600030101010101" pitchFamily="2" charset="-122"/>
                <a:ea typeface="等线" panose="02010600030101010101" pitchFamily="2" charset="-122"/>
              </a:rPr>
              <a:t>。立时鸡就叫了。</a:t>
            </a:r>
            <a:r>
              <a:rPr lang="en-US" altLang="zh-CN" sz="3600" b="1" dirty="0">
                <a:solidFill>
                  <a:srgbClr val="FFFF00"/>
                </a:solidFill>
                <a:latin typeface="等线" panose="02010600030101010101" pitchFamily="2" charset="-122"/>
                <a:ea typeface="等线" panose="02010600030101010101" pitchFamily="2" charset="-122"/>
              </a:rPr>
              <a:t/>
            </a:r>
            <a:br>
              <a:rPr lang="en-US" altLang="zh-CN" sz="3600" b="1" dirty="0">
                <a:solidFill>
                  <a:srgbClr val="FFFF00"/>
                </a:solidFill>
                <a:latin typeface="等线" panose="02010600030101010101" pitchFamily="2" charset="-122"/>
                <a:ea typeface="等线" panose="02010600030101010101" pitchFamily="2" charset="-122"/>
              </a:rPr>
            </a:br>
            <a:r>
              <a:rPr lang="en-US" altLang="zh-CN" sz="3600" b="1" dirty="0">
                <a:solidFill>
                  <a:srgbClr val="FFFF00"/>
                </a:solidFill>
                <a:latin typeface="等线" panose="02010600030101010101" pitchFamily="2" charset="-122"/>
                <a:ea typeface="等线" panose="02010600030101010101" pitchFamily="2" charset="-122"/>
              </a:rPr>
              <a:t/>
            </a:r>
            <a:br>
              <a:rPr lang="en-US" altLang="zh-CN" sz="3600" b="1" dirty="0">
                <a:solidFill>
                  <a:srgbClr val="FFFF00"/>
                </a:solidFill>
                <a:latin typeface="等线" panose="02010600030101010101" pitchFamily="2" charset="-122"/>
                <a:ea typeface="等线" panose="02010600030101010101" pitchFamily="2" charset="-122"/>
              </a:rPr>
            </a:br>
            <a:r>
              <a:rPr lang="en-US" altLang="zh-CN" sz="3200" b="1" dirty="0">
                <a:solidFill>
                  <a:srgbClr val="FFFF00"/>
                </a:solidFill>
                <a:latin typeface="等线" panose="02010600030101010101" pitchFamily="2" charset="-122"/>
                <a:ea typeface="等线" panose="02010600030101010101" pitchFamily="2" charset="-122"/>
              </a:rPr>
              <a:t>69Now Peter was sitting out in the courtyard, and a servant-girl came to him. ‘You also were with Jesus of Galilee,’ she said. </a:t>
            </a:r>
            <a:br>
              <a:rPr lang="en-US" altLang="zh-CN" sz="3200" b="1" dirty="0">
                <a:solidFill>
                  <a:srgbClr val="FFFF00"/>
                </a:solidFill>
                <a:latin typeface="等线" panose="02010600030101010101" pitchFamily="2" charset="-122"/>
                <a:ea typeface="等线" panose="02010600030101010101" pitchFamily="2" charset="-122"/>
              </a:rPr>
            </a:br>
            <a:r>
              <a:rPr lang="en-US" altLang="zh-CN" sz="3200" b="1" dirty="0">
                <a:solidFill>
                  <a:srgbClr val="FFFF00"/>
                </a:solidFill>
                <a:latin typeface="等线" panose="02010600030101010101" pitchFamily="2" charset="-122"/>
                <a:ea typeface="等线" panose="02010600030101010101" pitchFamily="2" charset="-122"/>
              </a:rPr>
              <a:t>74Then he began to call down curses, and </a:t>
            </a:r>
            <a:r>
              <a:rPr lang="en-US" altLang="zh-CN" sz="3200" b="1" dirty="0">
                <a:solidFill>
                  <a:schemeClr val="bg1"/>
                </a:solidFill>
                <a:latin typeface="等线" panose="02010600030101010101" pitchFamily="2" charset="-122"/>
                <a:ea typeface="等线" panose="02010600030101010101" pitchFamily="2" charset="-122"/>
              </a:rPr>
              <a:t>he swore to them, ‘I don’t know the man!</a:t>
            </a:r>
            <a:r>
              <a:rPr lang="en-US" altLang="zh-CN" sz="3200" b="1" dirty="0">
                <a:solidFill>
                  <a:srgbClr val="FFFF00"/>
                </a:solidFill>
                <a:latin typeface="等线" panose="02010600030101010101" pitchFamily="2" charset="-122"/>
                <a:ea typeface="等线" panose="02010600030101010101" pitchFamily="2" charset="-122"/>
              </a:rPr>
              <a:t>’ Immediately a cock crowed.</a:t>
            </a:r>
            <a:br>
              <a:rPr lang="en-US" altLang="zh-CN" sz="3200" b="1" dirty="0">
                <a:solidFill>
                  <a:srgbClr val="FFFF00"/>
                </a:solidFill>
                <a:latin typeface="等线" panose="02010600030101010101" pitchFamily="2" charset="-122"/>
                <a:ea typeface="等线" panose="02010600030101010101" pitchFamily="2" charset="-122"/>
              </a:rPr>
            </a:br>
            <a:r>
              <a:rPr lang="en-US" altLang="zh-CN" sz="1800" b="1" dirty="0">
                <a:solidFill>
                  <a:srgbClr val="FFFF00"/>
                </a:solidFill>
                <a:latin typeface="等线" panose="02010600030101010101" pitchFamily="2" charset="-122"/>
                <a:ea typeface="等线" panose="02010600030101010101" pitchFamily="2" charset="-122"/>
              </a:rPr>
              <a:t/>
            </a:r>
            <a:br>
              <a:rPr lang="en-US" altLang="zh-CN" sz="1800" b="1" dirty="0">
                <a:solidFill>
                  <a:srgbClr val="FFFF00"/>
                </a:solidFill>
                <a:latin typeface="等线" panose="02010600030101010101" pitchFamily="2" charset="-122"/>
                <a:ea typeface="等线" panose="02010600030101010101" pitchFamily="2" charset="-122"/>
              </a:rPr>
            </a:br>
            <a:r>
              <a:rPr lang="en-US" altLang="zh-CN" sz="3200" b="1" dirty="0">
                <a:solidFill>
                  <a:srgbClr val="FFFF00"/>
                </a:solidFill>
                <a:latin typeface="等线" panose="02010600030101010101" pitchFamily="2" charset="-122"/>
                <a:ea typeface="等线" panose="02010600030101010101" pitchFamily="2" charset="-122"/>
              </a:rPr>
              <a:t>                                        </a:t>
            </a:r>
            <a:r>
              <a:rPr lang="zh-CN" altLang="en-US" sz="3200" b="1" dirty="0">
                <a:solidFill>
                  <a:srgbClr val="FFFF00"/>
                </a:solidFill>
                <a:latin typeface="等线" panose="02010600030101010101" pitchFamily="2" charset="-122"/>
                <a:ea typeface="等线" panose="02010600030101010101" pitchFamily="2" charset="-122"/>
              </a:rPr>
              <a:t>太</a:t>
            </a:r>
            <a:r>
              <a:rPr lang="en-US" altLang="zh-CN" sz="3200" b="1" dirty="0">
                <a:solidFill>
                  <a:srgbClr val="FFFF00"/>
                </a:solidFill>
                <a:latin typeface="等线" panose="02010600030101010101" pitchFamily="2" charset="-122"/>
                <a:ea typeface="等线" panose="02010600030101010101" pitchFamily="2" charset="-122"/>
              </a:rPr>
              <a:t>/Matt. 26:69, 74</a:t>
            </a:r>
            <a:endParaRPr lang="zh-CN" altLang="en-US" sz="3200" b="1" dirty="0">
              <a:solidFill>
                <a:schemeClr val="bg1"/>
              </a:solidFill>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val="1779405208"/>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ans">
  <a:themeElements>
    <a:clrScheme name="Fans 1">
      <a:dk1>
        <a:srgbClr val="5F5F5F"/>
      </a:dk1>
      <a:lt1>
        <a:srgbClr val="FFFFCC"/>
      </a:lt1>
      <a:dk2>
        <a:srgbClr val="000000"/>
      </a:dk2>
      <a:lt2>
        <a:srgbClr val="FFCC00"/>
      </a:lt2>
      <a:accent1>
        <a:srgbClr val="FF7C80"/>
      </a:accent1>
      <a:accent2>
        <a:srgbClr val="990099"/>
      </a:accent2>
      <a:accent3>
        <a:srgbClr val="AAAAAA"/>
      </a:accent3>
      <a:accent4>
        <a:srgbClr val="DADAAE"/>
      </a:accent4>
      <a:accent5>
        <a:srgbClr val="FFBFC0"/>
      </a:accent5>
      <a:accent6>
        <a:srgbClr val="8A008A"/>
      </a:accent6>
      <a:hlink>
        <a:srgbClr val="FF3399"/>
      </a:hlink>
      <a:folHlink>
        <a:srgbClr val="9933FF"/>
      </a:folHlink>
    </a:clrScheme>
    <a:fontScheme name="Fans">
      <a:majorFont>
        <a:latin typeface="Times New Roman"/>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Monotype Sorts" pitchFamily="2" charset="2"/>
            <a:ea typeface="新細明體" pitchFamily="18" charset="-12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Monotype Sorts" pitchFamily="2" charset="2"/>
            <a:ea typeface="新細明體" pitchFamily="18" charset="-120"/>
          </a:defRPr>
        </a:defPPr>
      </a:lstStyle>
    </a:lnDef>
  </a:objectDefaults>
  <a:extraClrSchemeLst>
    <a:extraClrScheme>
      <a:clrScheme name="Fans 1">
        <a:dk1>
          <a:srgbClr val="5F5F5F"/>
        </a:dk1>
        <a:lt1>
          <a:srgbClr val="FFFFCC"/>
        </a:lt1>
        <a:dk2>
          <a:srgbClr val="000000"/>
        </a:dk2>
        <a:lt2>
          <a:srgbClr val="FFCC00"/>
        </a:lt2>
        <a:accent1>
          <a:srgbClr val="FF7C80"/>
        </a:accent1>
        <a:accent2>
          <a:srgbClr val="990099"/>
        </a:accent2>
        <a:accent3>
          <a:srgbClr val="AAAAAA"/>
        </a:accent3>
        <a:accent4>
          <a:srgbClr val="DADAAE"/>
        </a:accent4>
        <a:accent5>
          <a:srgbClr val="FFBFC0"/>
        </a:accent5>
        <a:accent6>
          <a:srgbClr val="8A008A"/>
        </a:accent6>
        <a:hlink>
          <a:srgbClr val="FF3399"/>
        </a:hlink>
        <a:folHlink>
          <a:srgbClr val="9933FF"/>
        </a:folHlink>
      </a:clrScheme>
      <a:clrMap bg1="dk2" tx1="lt1" bg2="dk1" tx2="lt2" accent1="accent1" accent2="accent2" accent3="accent3" accent4="accent4" accent5="accent5" accent6="accent6" hlink="hlink" folHlink="folHlink"/>
    </a:extraClrScheme>
    <a:extraClrScheme>
      <a:clrScheme name="Fans 2">
        <a:dk1>
          <a:srgbClr val="000000"/>
        </a:dk1>
        <a:lt1>
          <a:srgbClr val="FFFFFF"/>
        </a:lt1>
        <a:dk2>
          <a:srgbClr val="000066"/>
        </a:dk2>
        <a:lt2>
          <a:srgbClr val="969696"/>
        </a:lt2>
        <a:accent1>
          <a:srgbClr val="0000CC"/>
        </a:accent1>
        <a:accent2>
          <a:srgbClr val="FFFFFF"/>
        </a:accent2>
        <a:accent3>
          <a:srgbClr val="FFFFFF"/>
        </a:accent3>
        <a:accent4>
          <a:srgbClr val="000000"/>
        </a:accent4>
        <a:accent5>
          <a:srgbClr val="AAAAE2"/>
        </a:accent5>
        <a:accent6>
          <a:srgbClr val="E7E7E7"/>
        </a:accent6>
        <a:hlink>
          <a:srgbClr val="000080"/>
        </a:hlink>
        <a:folHlink>
          <a:srgbClr val="FF0033"/>
        </a:folHlink>
      </a:clrScheme>
      <a:clrMap bg1="lt1" tx1="dk1" bg2="lt2" tx2="dk2" accent1="accent1" accent2="accent2" accent3="accent3" accent4="accent4" accent5="accent5" accent6="accent6" hlink="hlink" folHlink="folHlink"/>
    </a:extraClrScheme>
    <a:extraClrScheme>
      <a:clrScheme name="Fans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ans 4">
        <a:dk1>
          <a:srgbClr val="000000"/>
        </a:dk1>
        <a:lt1>
          <a:srgbClr val="FFFFFF"/>
        </a:lt1>
        <a:dk2>
          <a:srgbClr val="006633"/>
        </a:dk2>
        <a:lt2>
          <a:srgbClr val="969696"/>
        </a:lt2>
        <a:accent1>
          <a:srgbClr val="009900"/>
        </a:accent1>
        <a:accent2>
          <a:srgbClr val="FFFFFF"/>
        </a:accent2>
        <a:accent3>
          <a:srgbClr val="FFFFFF"/>
        </a:accent3>
        <a:accent4>
          <a:srgbClr val="000000"/>
        </a:accent4>
        <a:accent5>
          <a:srgbClr val="AACAAA"/>
        </a:accent5>
        <a:accent6>
          <a:srgbClr val="E7E7E7"/>
        </a:accent6>
        <a:hlink>
          <a:srgbClr val="003300"/>
        </a:hlink>
        <a:folHlink>
          <a:srgbClr val="FF0033"/>
        </a:folHlink>
      </a:clrScheme>
      <a:clrMap bg1="lt1" tx1="dk1" bg2="lt2" tx2="dk2" accent1="accent1" accent2="accent2" accent3="accent3" accent4="accent4" accent5="accent5" accent6="accent6" hlink="hlink" folHlink="folHlink"/>
    </a:extraClrScheme>
    <a:extraClrScheme>
      <a:clrScheme name="Fans 5">
        <a:dk1>
          <a:srgbClr val="000000"/>
        </a:dk1>
        <a:lt1>
          <a:srgbClr val="FFFFCC"/>
        </a:lt1>
        <a:dk2>
          <a:srgbClr val="CC0000"/>
        </a:dk2>
        <a:lt2>
          <a:srgbClr val="808000"/>
        </a:lt2>
        <a:accent1>
          <a:srgbClr val="CC9900"/>
        </a:accent1>
        <a:accent2>
          <a:srgbClr val="800000"/>
        </a:accent2>
        <a:accent3>
          <a:srgbClr val="FFFFE2"/>
        </a:accent3>
        <a:accent4>
          <a:srgbClr val="000000"/>
        </a:accent4>
        <a:accent5>
          <a:srgbClr val="E2CAAA"/>
        </a:accent5>
        <a:accent6>
          <a:srgbClr val="730000"/>
        </a:accent6>
        <a:hlink>
          <a:srgbClr val="FF6633"/>
        </a:hlink>
        <a:folHlink>
          <a:srgbClr val="FFCC66"/>
        </a:folHlink>
      </a:clrScheme>
      <a:clrMap bg1="lt1" tx1="dk1" bg2="lt2" tx2="dk2" accent1="accent1" accent2="accent2" accent3="accent3" accent4="accent4" accent5="accent5" accent6="accent6" hlink="hlink" folHlink="folHlink"/>
    </a:extraClrScheme>
    <a:extraClrScheme>
      <a:clrScheme name="Fans 6">
        <a:dk1>
          <a:srgbClr val="000000"/>
        </a:dk1>
        <a:lt1>
          <a:srgbClr val="FFFFFF"/>
        </a:lt1>
        <a:dk2>
          <a:srgbClr val="336699"/>
        </a:dk2>
        <a:lt2>
          <a:srgbClr val="969696"/>
        </a:lt2>
        <a:accent1>
          <a:srgbClr val="99FFCC"/>
        </a:accent1>
        <a:accent2>
          <a:srgbClr val="66CCFF"/>
        </a:accent2>
        <a:accent3>
          <a:srgbClr val="FFFFFF"/>
        </a:accent3>
        <a:accent4>
          <a:srgbClr val="000000"/>
        </a:accent4>
        <a:accent5>
          <a:srgbClr val="CAFFE2"/>
        </a:accent5>
        <a:accent6>
          <a:srgbClr val="5CB9E7"/>
        </a:accent6>
        <a:hlink>
          <a:srgbClr val="CCCCFF"/>
        </a:hlink>
        <a:folHlink>
          <a:srgbClr val="99FFFF"/>
        </a:folHlink>
      </a:clrScheme>
      <a:clrMap bg1="lt1" tx1="dk1" bg2="lt2" tx2="dk2" accent1="accent1" accent2="accent2" accent3="accent3" accent4="accent4" accent5="accent5" accent6="accent6" hlink="hlink" folHlink="folHlink"/>
    </a:extraClrScheme>
    <a:extraClrScheme>
      <a:clrScheme name="Fans 7">
        <a:dk1>
          <a:srgbClr val="49764A"/>
        </a:dk1>
        <a:lt1>
          <a:srgbClr val="CCFFCC"/>
        </a:lt1>
        <a:dk2>
          <a:srgbClr val="001800"/>
        </a:dk2>
        <a:lt2>
          <a:srgbClr val="FFFFFF"/>
        </a:lt2>
        <a:accent1>
          <a:srgbClr val="66CCFF"/>
        </a:accent1>
        <a:accent2>
          <a:srgbClr val="00FFFF"/>
        </a:accent2>
        <a:accent3>
          <a:srgbClr val="AAABAA"/>
        </a:accent3>
        <a:accent4>
          <a:srgbClr val="AEDAAE"/>
        </a:accent4>
        <a:accent5>
          <a:srgbClr val="B8E2FF"/>
        </a:accent5>
        <a:accent6>
          <a:srgbClr val="00E7E7"/>
        </a:accent6>
        <a:hlink>
          <a:srgbClr val="009999"/>
        </a:hlink>
        <a:folHlink>
          <a:srgbClr val="0099CC"/>
        </a:folHlink>
      </a:clrScheme>
      <a:clrMap bg1="dk2" tx1="lt1" bg2="dk1" tx2="lt2" accent1="accent1" accent2="accent2" accent3="accent3" accent4="accent4" accent5="accent5" accent6="accent6" hlink="hlink" folHlink="folHlink"/>
    </a:extraClrScheme>
    <a:extraClrScheme>
      <a:clrScheme name="Fans 8">
        <a:dk1>
          <a:srgbClr val="A05F8B"/>
        </a:dk1>
        <a:lt1>
          <a:srgbClr val="FFE4FF"/>
        </a:lt1>
        <a:dk2>
          <a:srgbClr val="280028"/>
        </a:dk2>
        <a:lt2>
          <a:srgbClr val="FFFFFF"/>
        </a:lt2>
        <a:accent1>
          <a:srgbClr val="FF33CC"/>
        </a:accent1>
        <a:accent2>
          <a:srgbClr val="CC0099"/>
        </a:accent2>
        <a:accent3>
          <a:srgbClr val="ACAAAC"/>
        </a:accent3>
        <a:accent4>
          <a:srgbClr val="DAC3DA"/>
        </a:accent4>
        <a:accent5>
          <a:srgbClr val="FFADE2"/>
        </a:accent5>
        <a:accent6>
          <a:srgbClr val="B9008A"/>
        </a:accent6>
        <a:hlink>
          <a:srgbClr val="990099"/>
        </a:hlink>
        <a:folHlink>
          <a:srgbClr val="FF6699"/>
        </a:folHlink>
      </a:clrScheme>
      <a:clrMap bg1="dk2" tx1="lt1" bg2="dk1" tx2="lt2" accent1="accent1" accent2="accent2" accent3="accent3" accent4="accent4" accent5="accent5" accent6="accent6" hlink="hlink" folHlink="folHlink"/>
    </a:extraClrScheme>
    <a:extraClrScheme>
      <a:clrScheme name="Fans 9">
        <a:dk1>
          <a:srgbClr val="4D4D93"/>
        </a:dk1>
        <a:lt1>
          <a:srgbClr val="CCECFF"/>
        </a:lt1>
        <a:dk2>
          <a:srgbClr val="00003E"/>
        </a:dk2>
        <a:lt2>
          <a:srgbClr val="FFFFFF"/>
        </a:lt2>
        <a:accent1>
          <a:srgbClr val="66CCFF"/>
        </a:accent1>
        <a:accent2>
          <a:srgbClr val="00FFFF"/>
        </a:accent2>
        <a:accent3>
          <a:srgbClr val="AAAAAF"/>
        </a:accent3>
        <a:accent4>
          <a:srgbClr val="AEC9DA"/>
        </a:accent4>
        <a:accent5>
          <a:srgbClr val="B8E2FF"/>
        </a:accent5>
        <a:accent6>
          <a:srgbClr val="00E7E7"/>
        </a:accent6>
        <a:hlink>
          <a:srgbClr val="6699FF"/>
        </a:hlink>
        <a:folHlink>
          <a:srgbClr val="9999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4300</TotalTime>
  <Words>2052</Words>
  <Application>Microsoft Office PowerPoint</Application>
  <PresentationFormat>On-screen Show (4:3)</PresentationFormat>
  <Paragraphs>52</Paragraphs>
  <Slides>28</Slides>
  <Notes>1</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28</vt:i4>
      </vt:variant>
    </vt:vector>
  </HeadingPairs>
  <TitlesOfParts>
    <vt:vector size="42" baseType="lpstr">
      <vt:lpstr>等线</vt:lpstr>
      <vt:lpstr>Monotype Sorts</vt:lpstr>
      <vt:lpstr>新細明體</vt:lpstr>
      <vt:lpstr>宋体</vt:lpstr>
      <vt:lpstr>宋体</vt:lpstr>
      <vt:lpstr>全真楷書</vt:lpstr>
      <vt:lpstr>汉仪中楷简</vt:lpstr>
      <vt:lpstr>Arial</vt:lpstr>
      <vt:lpstr>Calibri</vt:lpstr>
      <vt:lpstr>times new roman</vt:lpstr>
      <vt:lpstr>times new roman</vt:lpstr>
      <vt:lpstr>2_Office Theme</vt:lpstr>
      <vt:lpstr>Fans</vt:lpstr>
      <vt:lpstr>Office 主题</vt:lpstr>
      <vt:lpstr>遇见复活的主 Encountering with the Risen Lord 约 /John 20：19-29</vt:lpstr>
      <vt:lpstr>祈祷/Prayer</vt:lpstr>
      <vt:lpstr>圣诞节/Christmas     复活节/Easter</vt:lpstr>
      <vt:lpstr>一、门徒的疑惑  I.  The doubting disciples    我非看见他手上的钉痕，用指头探入那钉痕，又用手探入他的肋旁，我总不信。  Unless I see the nail marks in his hands and put my finger where the nails were, and put my hand into his side, I will not believe.                                            约/John 20:25</vt:lpstr>
      <vt:lpstr>不要摸我。因我还没有升上去见我的父。你往我弟兄那里去，告诉他们说，我要升上去，见我的父，也是你们的父。见我的神，也是你们的神“。马利亚就去告诉门徒说，我已经看见了主。她又将主对她说的这话告诉他们。  18Mary Magdalene went to the disciples with the news: ‘I have seen the Lord!’ And she told them that he had said these things to her.                             约/John 20：17-18</vt:lpstr>
      <vt:lpstr>9在七日的第一日清早，耶稣复活了，就先向抹大拉的马利亚显现。耶稣从她身上曾赶出七个鬼。10她去告诉那向来跟随耶稣的人。那时他们正哀恸哭泣。11他们听见耶稣活了，被马利亚看见，却是不信。  10She went and told those who had been with him and who were mourning and weeping. 11When they heard that Jesus was alive and that she had seen him, they did not believe it.                                    可/Mark 16：9-11</vt:lpstr>
      <vt:lpstr>二、主耶稣的复活  II. The Resurrection of Our Lord Jesus   1、耶稣复活前门徒的信仰表现  1. The faith of the disciples before the resurrection of Jesus</vt:lpstr>
      <vt:lpstr>55当时，耶稣对众人说，你们带着刀棒，出来拿我，如同拿强盗吗？我天天坐在殿里教训人，你们并没有拿我。56但这一切的事成就了，为要应验先知书上的话。当下门徒都离开他逃走了。  55In that hour Jesus said to the crowd, ‘Am I leading a rebellion, that you have come out with swords and clubs to capture me? Every day I sat in the temple courts teaching, and you did not arrest me. 56…Then all the disciples deserted him and fled.                                           太/Matt. 26:55-56</vt:lpstr>
      <vt:lpstr>69彼得在外面院子里坐着，有一个使女前来说，你素来也是同那加利利人耶稣一伙的。74彼得就发咒起誓地说，我不认得那个人。立时鸡就叫了。  69Now Peter was sitting out in the courtyard, and a servant-girl came to him. ‘You also were with Jesus of Galilee,’ she said.  74Then he began to call down curses, and he swore to them, ‘I don’t know the man!’ Immediately a cock crowed.                                          太/Matt. 26:69, 74</vt:lpstr>
      <vt:lpstr>19那日，（就是七日的第一日）晚上，门徒所在的地方，因怕犹太人，门都关了。  19  On the evening of that first day of the week, when the disciples were together, with the doors locked for fear of the Jewish leaders, Jesus came and stood among them and said, ‘Peace be with you!’                                                  约/John 20:19</vt:lpstr>
      <vt:lpstr>2、耶稣复活后门徒的信仰表现  2. The faith of the disciples after the resurrection of Jesus</vt:lpstr>
      <vt:lpstr>14彼得和十一个使徒，站起，高声说，犹太人，和一切住在耶路撒冷的人哪，这件事你们当知道，也当侧耳听我的话。  14Then Peter stood up with the Eleven, raised his voice and addressed the crowd: ‘Fellow Jews and all of you who live in Jerusalem, let me explain this to you; listen carefully to what I say.                                             徒/Act 2：14</vt:lpstr>
      <vt:lpstr>8那时，彼得被圣灵充满，对他们说，9治民的官府，和长老阿，倘若今日，因为在残疾人身上所行的善事，查问我们他是怎么得了痊愈。10你们众人，和以色列百姓，都当知道，站在你们面前的这人得痊愈，是因你们所钉十字架，神叫他从死里复活的，拿撒勒人耶稣基督的名……  then know this, you and all the people of Israel: it is by the name of Jesus Christ of Nazareth, whom you crucified but whom God raised from the dead, that this man stands before you healed.                                      徒/Act 4:8-10</vt:lpstr>
      <vt:lpstr>18于是叫了他们来，禁止他们，总不可奉耶稣的名讲论教训人。19彼得约翰说，听从你们，不听从神，这在神面前合理不合理，你们自己酌量吧。20我们所看见所听见的，不能不说。  18Then they called them in again and commanded them not to speak or teach at all in the name of Jesus. 19But Peter and John replied, ‘Which is right in God’s eyes: to listen to you, or to him? You be the judges! 20As for us, we cannot help speaking about what we have seen and heard.’                           徒/Act 4:18-20</vt:lpstr>
      <vt:lpstr>彼得——倒钉十字架而死。  雅各（约翰的兄弟）——被希律王斩首。  安德死——被钉十字架（X型）。      腓力——倒钉十字架  巴多罗买（拿但业）——被斩首  多马——传教到波斯和印度，被用枪刺死</vt:lpstr>
      <vt:lpstr> 雅各的儿子犹大——在波斯传道时，被钉十字架。  奋锐党的西门——在波斯传道，被锯锯死。  亚勒腓的儿子雅各——被锯死  税吏马太——被斩首殉道  约翰：惟一一个善终的使徒。但却经历了逼迫，被流放到拔摩的海岛多年。 </vt:lpstr>
      <vt:lpstr>这八十六年来，我事奉祂，祂从未亏负过我；我怎能够亵渎拯救我的王？                              ——士每拿主教：波旅甲</vt:lpstr>
      <vt:lpstr>剑桥七杰（The Cambridge Seven）：  施达德（Charles Thomas Studd），1894年因健康回到英国，后到非洲宣教，最后死在刚果。  章必成（Montagu Harry Proctor-Beauchamp）——足迹几乎遍及中国，最后死在四川宝宁离世。  司安仁（Stanley P. Smith）中国北方宣教，1931年在中国苏州去世。</vt:lpstr>
      <vt:lpstr>盖士利（William Wharton Cassels），在中国西部宣教，直至去世。  何斯德（Dixon Edward Hoste），1944年被日本人拘禁，1945年回到英国，在中国住了60多年。  杜明德（Arthur T. Polhill-Turner）在四川宣教，直至退修离开中国。  杜西德（Cecil H. Polhill-Turner），亦名宝耀庭。长期在中国西北宣教。</vt:lpstr>
      <vt:lpstr>总结 Summary</vt:lpstr>
      <vt:lpstr>祈祷/Prayer</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THIG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Ming Yu</dc:creator>
  <cp:lastModifiedBy>eli</cp:lastModifiedBy>
  <cp:revision>704</cp:revision>
  <dcterms:created xsi:type="dcterms:W3CDTF">2012-02-03T13:37:34Z</dcterms:created>
  <dcterms:modified xsi:type="dcterms:W3CDTF">2023-04-09T21:33:57Z</dcterms:modified>
</cp:coreProperties>
</file>